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845" y="3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751052" y="2790225"/>
            <a:ext cx="12470130" cy="1459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rgbClr val="561C87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46464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rgbClr val="561C87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rgbClr val="46464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rgbClr val="561C87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06" y="8465711"/>
            <a:ext cx="20088393" cy="2544425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06" y="7099260"/>
            <a:ext cx="20088393" cy="1287918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06" y="47118"/>
            <a:ext cx="20088393" cy="430353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5706" y="5371564"/>
            <a:ext cx="20080605" cy="447675"/>
          </a:xfrm>
          <a:custGeom>
            <a:avLst/>
            <a:gdLst/>
            <a:ahLst/>
            <a:cxnLst/>
            <a:rect l="l" t="t" r="r" b="b"/>
            <a:pathLst>
              <a:path w="20080605" h="447675">
                <a:moveTo>
                  <a:pt x="20080541" y="447630"/>
                </a:moveTo>
                <a:lnTo>
                  <a:pt x="0" y="447630"/>
                </a:lnTo>
                <a:lnTo>
                  <a:pt x="0" y="0"/>
                </a:lnTo>
                <a:lnTo>
                  <a:pt x="20080541" y="0"/>
                </a:lnTo>
                <a:lnTo>
                  <a:pt x="20080541" y="447630"/>
                </a:lnTo>
                <a:close/>
              </a:path>
            </a:pathLst>
          </a:custGeom>
          <a:solidFill>
            <a:srgbClr val="561C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rgbClr val="561C87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2874" y="895649"/>
            <a:ext cx="9542780" cy="1046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rgbClr val="561C87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497503" y="4436771"/>
            <a:ext cx="8390161" cy="3931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rgbClr val="464646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othoIiccompong.com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Catequesis (El blog de Sandra): Dibujo de Fano Primer Domingo de Pascua  Ciclo 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06" y="320674"/>
            <a:ext cx="12221744" cy="814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2809" y="5379417"/>
            <a:ext cx="8669893" cy="10680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117958" y="8584520"/>
            <a:ext cx="8600440" cy="202619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sz="4100" dirty="0">
                <a:solidFill>
                  <a:srgbClr val="7923CC"/>
                </a:solidFill>
                <a:latin typeface="Arial MT"/>
                <a:cs typeface="Arial MT"/>
              </a:rPr>
              <a:t>Claves</a:t>
            </a:r>
            <a:r>
              <a:rPr sz="4100" spc="105" dirty="0">
                <a:solidFill>
                  <a:srgbClr val="7923CC"/>
                </a:solidFill>
                <a:latin typeface="Arial MT"/>
                <a:cs typeface="Arial MT"/>
              </a:rPr>
              <a:t> </a:t>
            </a:r>
            <a:r>
              <a:rPr sz="4100" dirty="0" smtClean="0">
                <a:solidFill>
                  <a:srgbClr val="851CCD"/>
                </a:solidFill>
                <a:latin typeface="Arial MT"/>
                <a:cs typeface="Arial MT"/>
              </a:rPr>
              <a:t>Did</a:t>
            </a:r>
            <a:r>
              <a:rPr lang="es-MX" sz="4100" dirty="0" smtClean="0">
                <a:solidFill>
                  <a:srgbClr val="851CCD"/>
                </a:solidFill>
                <a:latin typeface="Arial MT"/>
                <a:cs typeface="Arial MT"/>
              </a:rPr>
              <a:t>á</a:t>
            </a:r>
            <a:r>
              <a:rPr sz="4100" dirty="0" err="1" smtClean="0">
                <a:solidFill>
                  <a:srgbClr val="851CCD"/>
                </a:solidFill>
                <a:latin typeface="Arial MT"/>
                <a:cs typeface="Arial MT"/>
              </a:rPr>
              <a:t>cticas</a:t>
            </a:r>
            <a:r>
              <a:rPr sz="4100" spc="265" dirty="0" smtClean="0">
                <a:solidFill>
                  <a:srgbClr val="851CCD"/>
                </a:solidFill>
                <a:latin typeface="Arial MT"/>
                <a:cs typeface="Arial MT"/>
              </a:rPr>
              <a:t> </a:t>
            </a:r>
            <a:r>
              <a:rPr sz="4100" spc="135" dirty="0">
                <a:solidFill>
                  <a:srgbClr val="7C23CD"/>
                </a:solidFill>
                <a:latin typeface="Arial MT"/>
                <a:cs typeface="Arial MT"/>
              </a:rPr>
              <a:t>para</a:t>
            </a:r>
            <a:r>
              <a:rPr sz="4100" spc="210" dirty="0">
                <a:solidFill>
                  <a:srgbClr val="7C23CD"/>
                </a:solidFill>
                <a:latin typeface="Arial MT"/>
                <a:cs typeface="Arial MT"/>
              </a:rPr>
              <a:t> </a:t>
            </a:r>
            <a:r>
              <a:rPr sz="4100" dirty="0">
                <a:solidFill>
                  <a:srgbClr val="7E26CC"/>
                </a:solidFill>
                <a:latin typeface="Arial MT"/>
                <a:cs typeface="Arial MT"/>
              </a:rPr>
              <a:t>el</a:t>
            </a:r>
            <a:r>
              <a:rPr sz="4100" spc="-60" dirty="0">
                <a:solidFill>
                  <a:srgbClr val="7E26CC"/>
                </a:solidFill>
                <a:latin typeface="Arial MT"/>
                <a:cs typeface="Arial MT"/>
              </a:rPr>
              <a:t> </a:t>
            </a:r>
            <a:r>
              <a:rPr sz="4100" spc="-10" dirty="0">
                <a:solidFill>
                  <a:srgbClr val="831FD1"/>
                </a:solidFill>
                <a:latin typeface="Arial MT"/>
                <a:cs typeface="Arial MT"/>
              </a:rPr>
              <a:t>Encuentro</a:t>
            </a:r>
            <a:endParaRPr sz="41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335"/>
              </a:spcBef>
            </a:pPr>
            <a:endParaRPr sz="4100" dirty="0">
              <a:latin typeface="Arial MT"/>
              <a:cs typeface="Arial MT"/>
            </a:endParaRPr>
          </a:p>
          <a:p>
            <a:pPr marL="46355" algn="ctr">
              <a:lnSpc>
                <a:spcPct val="100000"/>
              </a:lnSpc>
              <a:spcBef>
                <a:spcPts val="5"/>
              </a:spcBef>
            </a:pPr>
            <a:r>
              <a:rPr sz="2950" spc="-75" dirty="0">
                <a:solidFill>
                  <a:srgbClr val="4B4B4B"/>
                </a:solidFill>
                <a:latin typeface="Arial MT"/>
                <a:cs typeface="Arial MT"/>
              </a:rPr>
              <a:t>Transformando</a:t>
            </a:r>
            <a:r>
              <a:rPr sz="2950" spc="-1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4D4D4D"/>
                </a:solidFill>
                <a:latin typeface="Arial MT"/>
                <a:cs typeface="Arial MT"/>
              </a:rPr>
              <a:t>la</a:t>
            </a:r>
            <a:r>
              <a:rPr sz="2950" spc="-17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950" spc="-20" dirty="0">
                <a:solidFill>
                  <a:srgbClr val="424242"/>
                </a:solidFill>
                <a:latin typeface="Arial MT"/>
                <a:cs typeface="Arial MT"/>
              </a:rPr>
              <a:t>fe</a:t>
            </a:r>
            <a:r>
              <a:rPr sz="2950" spc="-185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950" spc="-85" dirty="0">
                <a:solidFill>
                  <a:srgbClr val="545454"/>
                </a:solidFill>
                <a:latin typeface="Arial MT"/>
                <a:cs typeface="Arial MT"/>
              </a:rPr>
              <a:t>en</a:t>
            </a:r>
            <a:r>
              <a:rPr sz="2950" spc="-120" dirty="0">
                <a:solidFill>
                  <a:srgbClr val="545454"/>
                </a:solidFill>
                <a:latin typeface="Arial MT"/>
                <a:cs typeface="Arial MT"/>
              </a:rPr>
              <a:t> </a:t>
            </a:r>
            <a:r>
              <a:rPr sz="2950" spc="-85" dirty="0">
                <a:solidFill>
                  <a:srgbClr val="494949"/>
                </a:solidFill>
                <a:latin typeface="Arial MT"/>
                <a:cs typeface="Arial MT"/>
              </a:rPr>
              <a:t>experiencia</a:t>
            </a:r>
            <a:r>
              <a:rPr sz="2950" spc="1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950" spc="-20" dirty="0">
                <a:solidFill>
                  <a:srgbClr val="4B4B4B"/>
                </a:solidFill>
                <a:latin typeface="Arial MT"/>
                <a:cs typeface="Arial MT"/>
              </a:rPr>
              <a:t>viva</a:t>
            </a:r>
            <a:endParaRPr sz="295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2379" y="6471007"/>
            <a:ext cx="6800840" cy="25130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88384" y="4507716"/>
            <a:ext cx="1570632" cy="15706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266733" y="4507716"/>
            <a:ext cx="1570632" cy="157063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9329559" y="1480321"/>
            <a:ext cx="1382395" cy="0"/>
          </a:xfrm>
          <a:custGeom>
            <a:avLst/>
            <a:gdLst/>
            <a:ahLst/>
            <a:cxnLst/>
            <a:rect l="l" t="t" r="r" b="b"/>
            <a:pathLst>
              <a:path w="1382395">
                <a:moveTo>
                  <a:pt x="0" y="0"/>
                </a:moveTo>
                <a:lnTo>
                  <a:pt x="1382156" y="0"/>
                </a:lnTo>
              </a:path>
            </a:pathLst>
          </a:custGeom>
          <a:ln w="3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1430">
              <a:lnSpc>
                <a:spcPct val="100000"/>
              </a:lnSpc>
              <a:spcBef>
                <a:spcPts val="125"/>
              </a:spcBef>
            </a:pPr>
            <a:r>
              <a:rPr spc="-10" dirty="0"/>
              <a:t>Secuencia</a:t>
            </a:r>
            <a:r>
              <a:rPr spc="-430" dirty="0"/>
              <a:t> </a:t>
            </a:r>
            <a:r>
              <a:rPr spc="114" dirty="0">
                <a:solidFill>
                  <a:srgbClr val="561C80"/>
                </a:solidFill>
              </a:rPr>
              <a:t>del</a:t>
            </a:r>
            <a:r>
              <a:rPr spc="-720" dirty="0">
                <a:solidFill>
                  <a:srgbClr val="561C80"/>
                </a:solidFill>
              </a:rPr>
              <a:t> </a:t>
            </a:r>
            <a:r>
              <a:rPr spc="-10" dirty="0">
                <a:solidFill>
                  <a:srgbClr val="521D89"/>
                </a:solidFill>
              </a:rPr>
              <a:t>Triduo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35266" y="7122554"/>
            <a:ext cx="4658360" cy="1046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6955" marR="5080" indent="-1024890">
              <a:lnSpc>
                <a:spcPct val="113500"/>
              </a:lnSpc>
              <a:spcBef>
                <a:spcPts val="95"/>
              </a:spcBef>
            </a:pPr>
            <a:r>
              <a:rPr sz="2950" spc="-114" dirty="0">
                <a:solidFill>
                  <a:srgbClr val="414141"/>
                </a:solidFill>
                <a:latin typeface="Arial MT"/>
                <a:cs typeface="Arial MT"/>
              </a:rPr>
              <a:t>Servicio:</a:t>
            </a:r>
            <a:r>
              <a:rPr sz="2950" spc="-10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2950" spc="-35" dirty="0">
                <a:solidFill>
                  <a:srgbClr val="3F3F3F"/>
                </a:solidFill>
                <a:latin typeface="Arial MT"/>
                <a:cs typeface="Arial MT"/>
              </a:rPr>
              <a:t>Lavatorio</a:t>
            </a:r>
            <a:r>
              <a:rPr sz="2950" spc="-50" dirty="0">
                <a:solidFill>
                  <a:srgbClr val="3F3F3F"/>
                </a:solidFill>
                <a:latin typeface="Arial MT"/>
                <a:cs typeface="Arial MT"/>
              </a:rPr>
              <a:t> </a:t>
            </a:r>
            <a:r>
              <a:rPr sz="2950" spc="-114" dirty="0">
                <a:solidFill>
                  <a:srgbClr val="444444"/>
                </a:solidFill>
                <a:latin typeface="Arial MT"/>
                <a:cs typeface="Arial MT"/>
              </a:rPr>
              <a:t>de</a:t>
            </a:r>
            <a:r>
              <a:rPr sz="2950" spc="-9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950" spc="-185" dirty="0">
                <a:solidFill>
                  <a:srgbClr val="444444"/>
                </a:solidFill>
                <a:latin typeface="Arial MT"/>
                <a:cs typeface="Arial MT"/>
              </a:rPr>
              <a:t>pies.</a:t>
            </a:r>
            <a:r>
              <a:rPr sz="2950" spc="-11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950" spc="-484" dirty="0">
                <a:solidFill>
                  <a:srgbClr val="464646"/>
                </a:solidFill>
                <a:latin typeface="Arial MT"/>
                <a:cs typeface="Arial MT"/>
              </a:rPr>
              <a:t>¿A </a:t>
            </a:r>
            <a:r>
              <a:rPr sz="2950" spc="-55" dirty="0">
                <a:solidFill>
                  <a:srgbClr val="444444"/>
                </a:solidFill>
                <a:latin typeface="Arial MT"/>
                <a:cs typeface="Arial MT"/>
              </a:rPr>
              <a:t>quién</a:t>
            </a:r>
            <a:r>
              <a:rPr sz="2950" spc="-12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950" spc="-35" dirty="0">
                <a:solidFill>
                  <a:srgbClr val="3A3A3A"/>
                </a:solidFill>
                <a:latin typeface="Arial MT"/>
                <a:cs typeface="Arial MT"/>
              </a:rPr>
              <a:t>sirvo</a:t>
            </a:r>
            <a:r>
              <a:rPr sz="2950" spc="-170" dirty="0">
                <a:solidFill>
                  <a:srgbClr val="3A3A3A"/>
                </a:solidFill>
                <a:latin typeface="Arial MT"/>
                <a:cs typeface="Arial MT"/>
              </a:rPr>
              <a:t> </a:t>
            </a:r>
            <a:r>
              <a:rPr sz="2950" spc="-20" dirty="0">
                <a:solidFill>
                  <a:srgbClr val="464646"/>
                </a:solidFill>
                <a:latin typeface="Arial MT"/>
                <a:cs typeface="Arial MT"/>
              </a:rPr>
              <a:t>hog?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0675" y="7122554"/>
            <a:ext cx="4340860" cy="1046480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2950" spc="-130" dirty="0">
                <a:solidFill>
                  <a:srgbClr val="3D3D3D"/>
                </a:solidFill>
                <a:latin typeface="Arial MT"/>
                <a:cs typeface="Arial MT"/>
              </a:rPr>
              <a:t>Silencio:</a:t>
            </a:r>
            <a:r>
              <a:rPr sz="2950" spc="-75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2950" spc="-85" dirty="0">
                <a:solidFill>
                  <a:srgbClr val="3A3A3A"/>
                </a:solidFill>
                <a:latin typeface="Arial MT"/>
                <a:cs typeface="Arial MT"/>
              </a:rPr>
              <a:t>Viacrucis</a:t>
            </a:r>
            <a:r>
              <a:rPr sz="2950" spc="-75" dirty="0">
                <a:solidFill>
                  <a:srgbClr val="3A3A3A"/>
                </a:solidFill>
                <a:latin typeface="Arial MT"/>
                <a:cs typeface="Arial MT"/>
              </a:rPr>
              <a:t> </a:t>
            </a:r>
            <a:r>
              <a:rPr sz="2950" spc="-70" dirty="0">
                <a:solidFill>
                  <a:srgbClr val="464646"/>
                </a:solidFill>
                <a:latin typeface="Arial MT"/>
                <a:cs typeface="Arial MT"/>
              </a:rPr>
              <a:t>vivencial.</a:t>
            </a:r>
            <a:endParaRPr sz="2950">
              <a:latin typeface="Arial MT"/>
              <a:cs typeface="Arial MT"/>
            </a:endParaRPr>
          </a:p>
          <a:p>
            <a:pPr marL="6985" algn="ctr">
              <a:lnSpc>
                <a:spcPct val="100000"/>
              </a:lnSpc>
              <a:spcBef>
                <a:spcPts val="480"/>
              </a:spcBef>
            </a:pPr>
            <a:r>
              <a:rPr sz="2950" spc="-75" dirty="0">
                <a:solidFill>
                  <a:srgbClr val="414141"/>
                </a:solidFill>
                <a:latin typeface="Arial MT"/>
                <a:cs typeface="Arial MT"/>
              </a:rPr>
              <a:t>Contemplar</a:t>
            </a:r>
            <a:r>
              <a:rPr sz="2950" spc="3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2950" spc="-20" dirty="0">
                <a:solidFill>
                  <a:srgbClr val="424242"/>
                </a:solidFill>
                <a:latin typeface="Arial MT"/>
                <a:cs typeface="Arial MT"/>
              </a:rPr>
              <a:t>la</a:t>
            </a:r>
            <a:r>
              <a:rPr sz="2950" spc="-190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464646"/>
                </a:solidFill>
                <a:latin typeface="Arial MT"/>
                <a:cs typeface="Arial MT"/>
              </a:rPr>
              <a:t>realidad.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16285" y="7098994"/>
            <a:ext cx="3601720" cy="1078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0320">
              <a:lnSpc>
                <a:spcPct val="117000"/>
              </a:lnSpc>
              <a:spcBef>
                <a:spcPts val="95"/>
              </a:spcBef>
            </a:pPr>
            <a:r>
              <a:rPr sz="2950" spc="-175" dirty="0">
                <a:solidFill>
                  <a:srgbClr val="464646"/>
                </a:solidFill>
                <a:latin typeface="Arial MT"/>
                <a:cs typeface="Arial MT"/>
              </a:rPr>
              <a:t>Envío:</a:t>
            </a:r>
            <a:r>
              <a:rPr sz="2950" spc="-3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950" spc="-135" dirty="0">
                <a:solidFill>
                  <a:srgbClr val="3A3A3A"/>
                </a:solidFill>
                <a:latin typeface="Arial MT"/>
                <a:cs typeface="Arial MT"/>
              </a:rPr>
              <a:t>Fiesta</a:t>
            </a:r>
            <a:r>
              <a:rPr sz="2950" spc="-75" dirty="0">
                <a:solidFill>
                  <a:srgbClr val="3A3A3A"/>
                </a:solidFill>
                <a:latin typeface="Arial MT"/>
                <a:cs typeface="Arial MT"/>
              </a:rPr>
              <a:t> </a:t>
            </a:r>
            <a:r>
              <a:rPr sz="2950" spc="-50" dirty="0">
                <a:solidFill>
                  <a:srgbClr val="444444"/>
                </a:solidFill>
                <a:latin typeface="Arial MT"/>
                <a:cs typeface="Arial MT"/>
              </a:rPr>
              <a:t>de</a:t>
            </a:r>
            <a:r>
              <a:rPr sz="2950" spc="-15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545454"/>
                </a:solidFill>
                <a:latin typeface="Arial MT"/>
                <a:cs typeface="Arial MT"/>
              </a:rPr>
              <a:t>la</a:t>
            </a:r>
            <a:r>
              <a:rPr sz="2950" spc="-155" dirty="0">
                <a:solidFill>
                  <a:srgbClr val="545454"/>
                </a:solidFill>
                <a:latin typeface="Arial MT"/>
                <a:cs typeface="Arial MT"/>
              </a:rPr>
              <a:t> </a:t>
            </a:r>
            <a:r>
              <a:rPr sz="2950" spc="-130" dirty="0">
                <a:solidFill>
                  <a:srgbClr val="4B4B4B"/>
                </a:solidFill>
                <a:latin typeface="Arial MT"/>
                <a:cs typeface="Arial MT"/>
              </a:rPr>
              <a:t>Luz. </a:t>
            </a:r>
            <a:r>
              <a:rPr sz="2950" spc="-85" dirty="0">
                <a:solidFill>
                  <a:srgbClr val="464646"/>
                </a:solidFill>
                <a:latin typeface="Arial MT"/>
                <a:cs typeface="Arial MT"/>
              </a:rPr>
              <a:t>Compromiso</a:t>
            </a:r>
            <a:r>
              <a:rPr sz="2950" spc="2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4D4D4D"/>
                </a:solidFill>
                <a:latin typeface="Arial MT"/>
                <a:cs typeface="Arial MT"/>
              </a:rPr>
              <a:t>g</a:t>
            </a:r>
            <a:r>
              <a:rPr sz="2950" spc="-21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950" spc="-95" dirty="0">
                <a:solidFill>
                  <a:srgbClr val="464646"/>
                </a:solidFill>
                <a:latin typeface="Arial MT"/>
                <a:cs typeface="Arial MT"/>
              </a:rPr>
              <a:t>alegría.</a:t>
            </a:r>
            <a:endParaRPr sz="2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030" y="2889964"/>
            <a:ext cx="8387179" cy="728773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915989" y="1480321"/>
            <a:ext cx="1539240" cy="0"/>
          </a:xfrm>
          <a:custGeom>
            <a:avLst/>
            <a:gdLst/>
            <a:ahLst/>
            <a:cxnLst/>
            <a:rect l="l" t="t" r="r" b="b"/>
            <a:pathLst>
              <a:path w="1539240">
                <a:moveTo>
                  <a:pt x="0" y="0"/>
                </a:moveTo>
                <a:lnTo>
                  <a:pt x="1539220" y="0"/>
                </a:lnTo>
              </a:path>
            </a:pathLst>
          </a:custGeom>
          <a:ln w="3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2083" y="855074"/>
            <a:ext cx="6649084" cy="1085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950" spc="-180" dirty="0">
                <a:solidFill>
                  <a:srgbClr val="561C89"/>
                </a:solidFill>
              </a:rPr>
              <a:t>Liderazgo</a:t>
            </a:r>
            <a:r>
              <a:rPr sz="6950" spc="-350" dirty="0">
                <a:solidFill>
                  <a:srgbClr val="561C89"/>
                </a:solidFill>
              </a:rPr>
              <a:t> </a:t>
            </a:r>
            <a:r>
              <a:rPr sz="6950" spc="-180" dirty="0">
                <a:solidFill>
                  <a:srgbClr val="591C83"/>
                </a:solidFill>
              </a:rPr>
              <a:t>y</a:t>
            </a:r>
            <a:r>
              <a:rPr sz="6950" spc="-330" dirty="0">
                <a:solidFill>
                  <a:srgbClr val="591C83"/>
                </a:solidFill>
              </a:rPr>
              <a:t> </a:t>
            </a:r>
            <a:r>
              <a:rPr sz="6950" spc="-114" dirty="0">
                <a:solidFill>
                  <a:srgbClr val="591C82"/>
                </a:solidFill>
              </a:rPr>
              <a:t>Envio</a:t>
            </a:r>
            <a:endParaRPr sz="6950"/>
          </a:p>
        </p:txBody>
      </p:sp>
      <p:sp>
        <p:nvSpPr>
          <p:cNvPr id="5" name="object 5"/>
          <p:cNvSpPr txBox="1"/>
          <p:nvPr/>
        </p:nvSpPr>
        <p:spPr>
          <a:xfrm>
            <a:off x="10497503" y="4436771"/>
            <a:ext cx="8298815" cy="3931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3910" marR="164465" indent="-791210">
              <a:lnSpc>
                <a:spcPct val="115300"/>
              </a:lnSpc>
              <a:spcBef>
                <a:spcPts val="95"/>
              </a:spcBef>
              <a:buClr>
                <a:srgbClr val="A754F7"/>
              </a:buClr>
              <a:buChar char="o"/>
              <a:tabLst>
                <a:tab pos="815340" algn="l"/>
              </a:tabLst>
            </a:pPr>
            <a:r>
              <a:rPr sz="2950" dirty="0" err="1" smtClean="0">
                <a:solidFill>
                  <a:srgbClr val="3F5667"/>
                </a:solidFill>
                <a:latin typeface="Arial MT"/>
                <a:cs typeface="Arial MT"/>
              </a:rPr>
              <a:t>Horizont</a:t>
            </a:r>
            <a:r>
              <a:rPr lang="es-MX" sz="2950" dirty="0" smtClean="0">
                <a:solidFill>
                  <a:srgbClr val="3F5667"/>
                </a:solidFill>
                <a:latin typeface="Arial MT"/>
                <a:cs typeface="Arial MT"/>
              </a:rPr>
              <a:t>a</a:t>
            </a:r>
            <a:r>
              <a:rPr sz="2950" dirty="0" smtClean="0">
                <a:solidFill>
                  <a:srgbClr val="3F5667"/>
                </a:solidFill>
                <a:latin typeface="Arial MT"/>
                <a:cs typeface="Arial MT"/>
              </a:rPr>
              <a:t>lid</a:t>
            </a:r>
            <a:r>
              <a:rPr lang="es-MX" sz="2950" dirty="0" smtClean="0">
                <a:solidFill>
                  <a:srgbClr val="3F5667"/>
                </a:solidFill>
                <a:latin typeface="Arial MT"/>
                <a:cs typeface="Arial MT"/>
              </a:rPr>
              <a:t>a</a:t>
            </a:r>
            <a:r>
              <a:rPr sz="2950" dirty="0" smtClean="0">
                <a:solidFill>
                  <a:srgbClr val="3F5667"/>
                </a:solidFill>
                <a:latin typeface="Arial MT"/>
                <a:cs typeface="Arial MT"/>
              </a:rPr>
              <a:t>d</a:t>
            </a:r>
            <a:r>
              <a:rPr sz="2950" dirty="0">
                <a:solidFill>
                  <a:srgbClr val="3F5667"/>
                </a:solidFill>
                <a:latin typeface="Arial MT"/>
                <a:cs typeface="Arial MT"/>
              </a:rPr>
              <a:t>:</a:t>
            </a:r>
            <a:r>
              <a:rPr sz="2950" spc="-135" dirty="0">
                <a:solidFill>
                  <a:srgbClr val="3F5667"/>
                </a:solidFill>
                <a:latin typeface="Arial MT"/>
                <a:cs typeface="Arial MT"/>
              </a:rPr>
              <a:t> </a:t>
            </a:r>
            <a:r>
              <a:rPr sz="2950" spc="-265" dirty="0">
                <a:solidFill>
                  <a:srgbClr val="465D7C"/>
                </a:solidFill>
                <a:latin typeface="Arial MT"/>
                <a:cs typeface="Arial MT"/>
              </a:rPr>
              <a:t>El</a:t>
            </a:r>
            <a:r>
              <a:rPr sz="2950" spc="60" dirty="0">
                <a:solidFill>
                  <a:srgbClr val="465D7C"/>
                </a:solidFill>
                <a:latin typeface="Arial MT"/>
                <a:cs typeface="Arial MT"/>
              </a:rPr>
              <a:t> </a:t>
            </a:r>
            <a:r>
              <a:rPr sz="2950" spc="-40" dirty="0">
                <a:solidFill>
                  <a:srgbClr val="4B4B4B"/>
                </a:solidFill>
                <a:latin typeface="Arial MT"/>
                <a:cs typeface="Arial MT"/>
              </a:rPr>
              <a:t>guía</a:t>
            </a:r>
            <a:r>
              <a:rPr sz="2950" spc="6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950" spc="-235" dirty="0">
                <a:solidFill>
                  <a:srgbClr val="424242"/>
                </a:solidFill>
                <a:latin typeface="Arial MT"/>
                <a:cs typeface="Arial MT"/>
              </a:rPr>
              <a:t>es</a:t>
            </a:r>
            <a:r>
              <a:rPr sz="2950" spc="-40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4B4B4B"/>
                </a:solidFill>
                <a:latin typeface="Arial MT"/>
                <a:cs typeface="Arial MT"/>
              </a:rPr>
              <a:t>un</a:t>
            </a:r>
            <a:r>
              <a:rPr sz="2950" spc="60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950" spc="-55" dirty="0">
                <a:solidFill>
                  <a:srgbClr val="3F3F3F"/>
                </a:solidFill>
                <a:latin typeface="Arial MT"/>
                <a:cs typeface="Arial MT"/>
              </a:rPr>
              <a:t>compañero</a:t>
            </a:r>
            <a:r>
              <a:rPr sz="2950" spc="215" dirty="0">
                <a:solidFill>
                  <a:srgbClr val="3F3F3F"/>
                </a:solidFill>
                <a:latin typeface="Arial MT"/>
                <a:cs typeface="Arial MT"/>
              </a:rPr>
              <a:t> </a:t>
            </a:r>
            <a:r>
              <a:rPr sz="2950" spc="-25" dirty="0">
                <a:solidFill>
                  <a:srgbClr val="4B4B4B"/>
                </a:solidFill>
                <a:latin typeface="Arial MT"/>
                <a:cs typeface="Arial MT"/>
              </a:rPr>
              <a:t>oue 	</a:t>
            </a:r>
            <a:r>
              <a:rPr sz="2950" spc="-10" dirty="0">
                <a:solidFill>
                  <a:srgbClr val="464646"/>
                </a:solidFill>
                <a:latin typeface="Arial MT"/>
                <a:cs typeface="Arial MT"/>
              </a:rPr>
              <a:t>facilita</a:t>
            </a:r>
            <a:r>
              <a:rPr sz="2950" spc="-1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4B4B4B"/>
                </a:solidFill>
                <a:latin typeface="Arial MT"/>
                <a:cs typeface="Arial MT"/>
              </a:rPr>
              <a:t>la</a:t>
            </a:r>
            <a:r>
              <a:rPr sz="2950" spc="-204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950" spc="-40" dirty="0">
                <a:solidFill>
                  <a:srgbClr val="494949"/>
                </a:solidFill>
                <a:latin typeface="Arial MT"/>
                <a:cs typeface="Arial MT"/>
              </a:rPr>
              <a:t>experiencia.</a:t>
            </a:r>
            <a:endParaRPr sz="2950" dirty="0">
              <a:latin typeface="Arial MT"/>
              <a:cs typeface="Arial MT"/>
            </a:endParaRPr>
          </a:p>
          <a:p>
            <a:pPr marL="805180" marR="899794" indent="-792480">
              <a:lnSpc>
                <a:spcPct val="115300"/>
              </a:lnSpc>
              <a:spcBef>
                <a:spcPts val="3090"/>
              </a:spcBef>
              <a:buClr>
                <a:srgbClr val="A754F4"/>
              </a:buClr>
              <a:buChar char="o"/>
              <a:tabLst>
                <a:tab pos="812800" algn="l"/>
              </a:tabLst>
            </a:pPr>
            <a:r>
              <a:rPr sz="2950" dirty="0">
                <a:solidFill>
                  <a:srgbClr val="546275"/>
                </a:solidFill>
                <a:latin typeface="Arial MT"/>
                <a:cs typeface="Arial MT"/>
              </a:rPr>
              <a:t>Desierto</a:t>
            </a:r>
            <a:r>
              <a:rPr sz="2950" spc="-50" dirty="0">
                <a:solidFill>
                  <a:srgbClr val="546275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425664"/>
                </a:solidFill>
                <a:latin typeface="Arial MT"/>
                <a:cs typeface="Arial MT"/>
              </a:rPr>
              <a:t>Personal:</a:t>
            </a:r>
            <a:r>
              <a:rPr sz="2950" spc="-35" dirty="0">
                <a:solidFill>
                  <a:srgbClr val="425664"/>
                </a:solidFill>
                <a:latin typeface="Arial MT"/>
                <a:cs typeface="Arial MT"/>
              </a:rPr>
              <a:t> </a:t>
            </a:r>
            <a:r>
              <a:rPr sz="2950" spc="-140" dirty="0">
                <a:solidFill>
                  <a:srgbClr val="414141"/>
                </a:solidFill>
                <a:latin typeface="Arial MT"/>
                <a:cs typeface="Arial MT"/>
              </a:rPr>
              <a:t>Ntomentos</a:t>
            </a:r>
            <a:r>
              <a:rPr sz="2950" spc="-15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2950" spc="-80" dirty="0">
                <a:solidFill>
                  <a:srgbClr val="484848"/>
                </a:solidFill>
                <a:latin typeface="Arial MT"/>
                <a:cs typeface="Arial MT"/>
              </a:rPr>
              <a:t>de</a:t>
            </a:r>
            <a:r>
              <a:rPr sz="2950" spc="-125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2950" spc="-85" dirty="0">
                <a:solidFill>
                  <a:srgbClr val="444444"/>
                </a:solidFill>
                <a:latin typeface="Arial MT"/>
                <a:cs typeface="Arial MT"/>
              </a:rPr>
              <a:t>silencio 	</a:t>
            </a:r>
            <a:r>
              <a:rPr sz="2950" spc="-55" dirty="0">
                <a:solidFill>
                  <a:srgbClr val="333333"/>
                </a:solidFill>
                <a:latin typeface="Arial MT"/>
                <a:cs typeface="Arial MT"/>
              </a:rPr>
              <a:t>absoluto</a:t>
            </a:r>
            <a:r>
              <a:rPr sz="2950" spc="-13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494949"/>
                </a:solidFill>
                <a:latin typeface="Arial MT"/>
                <a:cs typeface="Arial MT"/>
              </a:rPr>
              <a:t>para</a:t>
            </a:r>
            <a:r>
              <a:rPr sz="2950" spc="-19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950" spc="-75" dirty="0">
                <a:solidFill>
                  <a:srgbClr val="494949"/>
                </a:solidFill>
                <a:latin typeface="Arial MT"/>
                <a:cs typeface="Arial MT"/>
              </a:rPr>
              <a:t>procesar</a:t>
            </a:r>
            <a:r>
              <a:rPr sz="2950" spc="-3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494949"/>
                </a:solidFill>
                <a:latin typeface="Arial MT"/>
                <a:cs typeface="Arial MT"/>
              </a:rPr>
              <a:t>la</a:t>
            </a:r>
            <a:r>
              <a:rPr sz="2950" spc="-20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950" spc="-25" dirty="0">
                <a:solidFill>
                  <a:srgbClr val="424242"/>
                </a:solidFill>
                <a:latin typeface="Arial MT"/>
                <a:cs typeface="Arial MT"/>
              </a:rPr>
              <a:t>fe.</a:t>
            </a:r>
            <a:endParaRPr sz="2950" dirty="0">
              <a:latin typeface="Arial MT"/>
              <a:cs typeface="Arial MT"/>
            </a:endParaRPr>
          </a:p>
          <a:p>
            <a:pPr marL="805180" marR="5080" indent="-793115">
              <a:lnSpc>
                <a:spcPct val="109700"/>
              </a:lnSpc>
              <a:spcBef>
                <a:spcPts val="3185"/>
              </a:spcBef>
              <a:buClr>
                <a:srgbClr val="AA52F7"/>
              </a:buClr>
              <a:buChar char="o"/>
              <a:tabLst>
                <a:tab pos="808355" algn="l"/>
              </a:tabLst>
            </a:pPr>
            <a:r>
              <a:rPr sz="3100" spc="-135" dirty="0">
                <a:solidFill>
                  <a:srgbClr val="42576D"/>
                </a:solidFill>
                <a:latin typeface="Arial MT"/>
                <a:cs typeface="Arial MT"/>
              </a:rPr>
              <a:t>Gesto</a:t>
            </a:r>
            <a:r>
              <a:rPr sz="3100" spc="-85" dirty="0">
                <a:solidFill>
                  <a:srgbClr val="42576D"/>
                </a:solidFill>
                <a:latin typeface="Arial MT"/>
                <a:cs typeface="Arial MT"/>
              </a:rPr>
              <a:t> </a:t>
            </a:r>
            <a:r>
              <a:rPr sz="3100" spc="-90" dirty="0">
                <a:solidFill>
                  <a:srgbClr val="495667"/>
                </a:solidFill>
                <a:latin typeface="Arial MT"/>
                <a:cs typeface="Arial MT"/>
              </a:rPr>
              <a:t>de</a:t>
            </a:r>
            <a:r>
              <a:rPr sz="3100" spc="-125" dirty="0">
                <a:solidFill>
                  <a:srgbClr val="495667"/>
                </a:solidFill>
                <a:latin typeface="Arial MT"/>
                <a:cs typeface="Arial MT"/>
              </a:rPr>
              <a:t> </a:t>
            </a:r>
            <a:r>
              <a:rPr sz="3100" spc="-100" dirty="0">
                <a:solidFill>
                  <a:srgbClr val="4B4B4B"/>
                </a:solidFill>
                <a:latin typeface="Arial MT"/>
                <a:cs typeface="Arial MT"/>
              </a:rPr>
              <a:t>Salida:</a:t>
            </a:r>
            <a:r>
              <a:rPr sz="3100" spc="-114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3100" spc="-195" dirty="0">
                <a:solidFill>
                  <a:srgbClr val="424242"/>
                </a:solidFill>
                <a:latin typeface="Arial MT"/>
                <a:cs typeface="Arial MT"/>
              </a:rPr>
              <a:t>Compromiso</a:t>
            </a:r>
            <a:r>
              <a:rPr sz="3100" spc="114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3100" spc="-155" dirty="0">
                <a:solidFill>
                  <a:srgbClr val="444444"/>
                </a:solidFill>
                <a:latin typeface="Arial MT"/>
                <a:cs typeface="Arial MT"/>
              </a:rPr>
              <a:t>concreto</a:t>
            </a:r>
            <a:r>
              <a:rPr sz="3100" spc="-3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3100" spc="-195" dirty="0">
                <a:solidFill>
                  <a:srgbClr val="4F4F4F"/>
                </a:solidFill>
                <a:latin typeface="Arial MT"/>
                <a:cs typeface="Arial MT"/>
              </a:rPr>
              <a:t>con</a:t>
            </a:r>
            <a:r>
              <a:rPr sz="3100" spc="-20" dirty="0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sz="3100" spc="-25" dirty="0">
                <a:solidFill>
                  <a:srgbClr val="4F4F4F"/>
                </a:solidFill>
                <a:latin typeface="Arial MT"/>
                <a:cs typeface="Arial MT"/>
              </a:rPr>
              <a:t>un 	</a:t>
            </a:r>
            <a:r>
              <a:rPr sz="3100" spc="-110" dirty="0">
                <a:solidFill>
                  <a:srgbClr val="424242"/>
                </a:solidFill>
                <a:latin typeface="Arial MT"/>
                <a:cs typeface="Arial MT"/>
              </a:rPr>
              <a:t>proyecto</a:t>
            </a:r>
            <a:r>
              <a:rPr sz="3100" spc="-15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3100" spc="-145" dirty="0">
                <a:solidFill>
                  <a:srgbClr val="414141"/>
                </a:solidFill>
                <a:latin typeface="Arial MT"/>
                <a:cs typeface="Arial MT"/>
              </a:rPr>
              <a:t>solidario</a:t>
            </a:r>
            <a:r>
              <a:rPr sz="3100" spc="-5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3100" spc="-204" dirty="0">
                <a:solidFill>
                  <a:srgbClr val="424242"/>
                </a:solidFill>
                <a:latin typeface="Arial MT"/>
                <a:cs typeface="Arial MT"/>
              </a:rPr>
              <a:t>post-</a:t>
            </a:r>
            <a:r>
              <a:rPr sz="3100" spc="-60" dirty="0">
                <a:solidFill>
                  <a:srgbClr val="424242"/>
                </a:solidFill>
                <a:latin typeface="Arial MT"/>
                <a:cs typeface="Arial MT"/>
              </a:rPr>
              <a:t>Pascua.</a:t>
            </a:r>
            <a:endParaRPr sz="31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3751052" y="2149475"/>
            <a:ext cx="12470130" cy="1459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400" spc="-375" dirty="0">
                <a:solidFill>
                  <a:srgbClr val="561C85"/>
                </a:solidFill>
              </a:rPr>
              <a:t>¿</a:t>
            </a:r>
            <a:r>
              <a:rPr sz="9400" spc="-375" dirty="0" err="1">
                <a:solidFill>
                  <a:srgbClr val="561C85"/>
                </a:solidFill>
              </a:rPr>
              <a:t>Cómo</a:t>
            </a:r>
            <a:r>
              <a:rPr sz="9400" spc="-500" dirty="0">
                <a:solidFill>
                  <a:srgbClr val="561C85"/>
                </a:solidFill>
              </a:rPr>
              <a:t> </a:t>
            </a:r>
            <a:r>
              <a:rPr sz="9400" spc="55" dirty="0" smtClean="0">
                <a:solidFill>
                  <a:srgbClr val="561C83"/>
                </a:solidFill>
              </a:rPr>
              <a:t>v</a:t>
            </a:r>
            <a:r>
              <a:rPr lang="es-MX" sz="9400" spc="55" dirty="0" smtClean="0">
                <a:solidFill>
                  <a:srgbClr val="561C83"/>
                </a:solidFill>
              </a:rPr>
              <a:t>a</a:t>
            </a:r>
            <a:r>
              <a:rPr sz="9400" spc="55" dirty="0" err="1" smtClean="0">
                <a:solidFill>
                  <a:srgbClr val="561C83"/>
                </a:solidFill>
              </a:rPr>
              <a:t>mos</a:t>
            </a:r>
            <a:r>
              <a:rPr sz="9400" spc="-415" dirty="0" smtClean="0">
                <a:solidFill>
                  <a:srgbClr val="561C83"/>
                </a:solidFill>
              </a:rPr>
              <a:t> </a:t>
            </a:r>
            <a:r>
              <a:rPr lang="es-MX" sz="9400" dirty="0">
                <a:solidFill>
                  <a:srgbClr val="541F80"/>
                </a:solidFill>
              </a:rPr>
              <a:t>a</a:t>
            </a:r>
            <a:r>
              <a:rPr sz="9400" spc="-665" dirty="0" smtClean="0">
                <a:solidFill>
                  <a:srgbClr val="541F80"/>
                </a:solidFill>
              </a:rPr>
              <a:t> </a:t>
            </a:r>
            <a:r>
              <a:rPr sz="9400" spc="-10" dirty="0">
                <a:solidFill>
                  <a:srgbClr val="561D80"/>
                </a:solidFill>
              </a:rPr>
              <a:t>vivirlo?</a:t>
            </a:r>
            <a:endParaRPr sz="9400" dirty="0"/>
          </a:p>
        </p:txBody>
      </p:sp>
      <p:pic>
        <p:nvPicPr>
          <p:cNvPr id="6146" name="Picture 2" descr="El regalo de la Pascua, cada domingo, de la mano de Fano | ODIS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912" y="4249454"/>
            <a:ext cx="8172410" cy="666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9316" y="1460688"/>
            <a:ext cx="11622682" cy="94237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73792" y="7919915"/>
            <a:ext cx="18219420" cy="0"/>
          </a:xfrm>
          <a:custGeom>
            <a:avLst/>
            <a:gdLst/>
            <a:ahLst/>
            <a:cxnLst/>
            <a:rect l="l" t="t" r="r" b="b"/>
            <a:pathLst>
              <a:path w="18219420">
                <a:moveTo>
                  <a:pt x="0" y="0"/>
                </a:moveTo>
                <a:lnTo>
                  <a:pt x="18219341" y="0"/>
                </a:lnTo>
              </a:path>
            </a:pathLst>
          </a:custGeom>
          <a:ln w="23559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73792" y="6364989"/>
            <a:ext cx="18219420" cy="0"/>
          </a:xfrm>
          <a:custGeom>
            <a:avLst/>
            <a:gdLst/>
            <a:ahLst/>
            <a:cxnLst/>
            <a:rect l="l" t="t" r="r" b="b"/>
            <a:pathLst>
              <a:path w="18219420">
                <a:moveTo>
                  <a:pt x="0" y="0"/>
                </a:moveTo>
                <a:lnTo>
                  <a:pt x="18219341" y="0"/>
                </a:lnTo>
              </a:path>
            </a:pathLst>
          </a:custGeom>
          <a:ln w="23559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73792" y="5092776"/>
            <a:ext cx="18219420" cy="0"/>
          </a:xfrm>
          <a:custGeom>
            <a:avLst/>
            <a:gdLst/>
            <a:ahLst/>
            <a:cxnLst/>
            <a:rect l="l" t="t" r="r" b="b"/>
            <a:pathLst>
              <a:path w="18219420">
                <a:moveTo>
                  <a:pt x="0" y="0"/>
                </a:moveTo>
                <a:lnTo>
                  <a:pt x="18219341" y="0"/>
                </a:lnTo>
              </a:path>
            </a:pathLst>
          </a:custGeom>
          <a:ln w="23559">
            <a:solidFill>
              <a:srgbClr val="74747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26673" y="5355857"/>
            <a:ext cx="1444982" cy="81672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2379" y="6785133"/>
            <a:ext cx="1413569" cy="7853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42379" y="8198703"/>
            <a:ext cx="1413569" cy="785316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94400" y="862927"/>
            <a:ext cx="5753735" cy="1085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950" spc="70" dirty="0">
                <a:solidFill>
                  <a:srgbClr val="561F7C"/>
                </a:solidFill>
              </a:rPr>
              <a:t>Imoge</a:t>
            </a:r>
            <a:r>
              <a:rPr sz="6950" spc="-520" dirty="0">
                <a:solidFill>
                  <a:srgbClr val="561F7C"/>
                </a:solidFill>
              </a:rPr>
              <a:t> </a:t>
            </a:r>
            <a:r>
              <a:rPr sz="6950" spc="-204" dirty="0">
                <a:solidFill>
                  <a:srgbClr val="561C83"/>
                </a:solidFill>
              </a:rPr>
              <a:t>Sources</a:t>
            </a:r>
            <a:endParaRPr sz="6950"/>
          </a:p>
        </p:txBody>
      </p:sp>
      <p:sp>
        <p:nvSpPr>
          <p:cNvPr id="10" name="object 10"/>
          <p:cNvSpPr txBox="1"/>
          <p:nvPr/>
        </p:nvSpPr>
        <p:spPr>
          <a:xfrm>
            <a:off x="1498328" y="4085997"/>
            <a:ext cx="217170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spc="-285" dirty="0">
                <a:solidFill>
                  <a:srgbClr val="F9C37E"/>
                </a:solidFill>
                <a:latin typeface="Arial MT"/>
                <a:cs typeface="Arial MT"/>
              </a:rPr>
              <a:t>_</a:t>
            </a:r>
            <a:r>
              <a:rPr sz="1650" spc="-185" dirty="0">
                <a:solidFill>
                  <a:srgbClr val="F9C37E"/>
                </a:solidFill>
                <a:latin typeface="Arial MT"/>
                <a:cs typeface="Arial MT"/>
              </a:rPr>
              <a:t> </a:t>
            </a:r>
            <a:r>
              <a:rPr sz="1650" spc="-50" dirty="0">
                <a:solidFill>
                  <a:srgbClr val="9C9C9C"/>
                </a:solidFill>
                <a:latin typeface="Arial MT"/>
                <a:cs typeface="Arial MT"/>
              </a:rPr>
              <a:t>-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32001" y="3963169"/>
            <a:ext cx="5433695" cy="86931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90"/>
              </a:spcBef>
            </a:pPr>
            <a:r>
              <a:rPr sz="1650" spc="35" dirty="0">
                <a:solidFill>
                  <a:srgbClr val="414141"/>
                </a:solidFill>
                <a:latin typeface="Arial MT"/>
                <a:cs typeface="Arial MT"/>
              </a:rPr>
              <a:t>http://www.catholiccompan</a:t>
            </a:r>
            <a:r>
              <a:rPr sz="1650" spc="35" dirty="0">
                <a:solidFill>
                  <a:srgbClr val="333333"/>
                </a:solidFill>
                <a:latin typeface="Arial MT"/>
                <a:cs typeface="Arial MT"/>
              </a:rPr>
              <a:t>g.com/cdn/shop/files/media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50" spc="-50" dirty="0">
                <a:solidFill>
                  <a:srgbClr val="2F2F2F"/>
                </a:solidFill>
                <a:latin typeface="Arial MT"/>
                <a:cs typeface="Arial MT"/>
              </a:rPr>
              <a:t>Source:</a:t>
            </a:r>
            <a:r>
              <a:rPr sz="2050" spc="-85" dirty="0">
                <a:solidFill>
                  <a:srgbClr val="2F2F2F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5764BA"/>
                </a:solidFill>
                <a:latin typeface="Arial MT"/>
                <a:cs typeface="Arial MT"/>
                <a:hlinkClick r:id="rId6"/>
              </a:rPr>
              <a:t>www.cothoIiccompong.com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296112" y="4085997"/>
            <a:ext cx="6764655" cy="2806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650" spc="-45" dirty="0">
                <a:solidFill>
                  <a:srgbClr val="313131"/>
                </a:solidFill>
                <a:latin typeface="Arial MT"/>
                <a:cs typeface="Arial MT"/>
              </a:rPr>
              <a:t>a32acó31-4óc0-4155-8ó47-03f365ed8de7.j</a:t>
            </a:r>
            <a:r>
              <a:rPr sz="1650" spc="5" dirty="0">
                <a:solidFill>
                  <a:srgbClr val="313131"/>
                </a:solidFill>
                <a:latin typeface="Arial MT"/>
                <a:cs typeface="Arial MT"/>
              </a:rPr>
              <a:t> </a:t>
            </a:r>
            <a:r>
              <a:rPr sz="1650" spc="-10" dirty="0">
                <a:solidFill>
                  <a:srgbClr val="424242"/>
                </a:solidFill>
                <a:latin typeface="Arial MT"/>
                <a:cs typeface="Arial MT"/>
              </a:rPr>
              <a:t>pg*v=17ó46903156width=2048</a:t>
            </a:r>
            <a:endParaRPr sz="165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11008" y="4492398"/>
            <a:ext cx="351790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-25" dirty="0">
                <a:solidFill>
                  <a:srgbClr val="B5B5B5"/>
                </a:solidFill>
                <a:latin typeface="Arial MT"/>
                <a:cs typeface="Arial MT"/>
              </a:rPr>
              <a:t>•T•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32001" y="5212434"/>
            <a:ext cx="9834245" cy="892175"/>
          </a:xfrm>
          <a:prstGeom prst="rect">
            <a:avLst/>
          </a:prstGeom>
        </p:spPr>
        <p:txBody>
          <a:bodyPr vert="horz" wrap="square" lIns="0" tIns="14224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120"/>
              </a:spcBef>
            </a:pPr>
            <a:r>
              <a:rPr sz="1800" spc="-55" dirty="0">
                <a:solidFill>
                  <a:srgbClr val="464646"/>
                </a:solidFill>
                <a:latin typeface="Arial MT"/>
                <a:cs typeface="Arial MT"/>
              </a:rPr>
              <a:t>https://catechistsj</a:t>
            </a:r>
            <a:r>
              <a:rPr sz="1800" spc="-55" dirty="0">
                <a:solidFill>
                  <a:srgbClr val="414141"/>
                </a:solidFill>
                <a:latin typeface="Arial MT"/>
                <a:cs typeface="Arial MT"/>
              </a:rPr>
              <a:t>ourneg.IogoIapress.com/wp-</a:t>
            </a:r>
            <a:r>
              <a:rPr sz="1800" spc="-60" dirty="0">
                <a:solidFill>
                  <a:srgbClr val="414141"/>
                </a:solidFill>
                <a:latin typeface="Arial MT"/>
                <a:cs typeface="Arial MT"/>
              </a:rPr>
              <a:t>content/upIoads/2016/03/christian-easter-</a:t>
            </a:r>
            <a:r>
              <a:rPr sz="1800" spc="-65" dirty="0">
                <a:solidFill>
                  <a:srgbClr val="414141"/>
                </a:solidFill>
                <a:latin typeface="Arial MT"/>
                <a:cs typeface="Arial MT"/>
              </a:rPr>
              <a:t>egg-</a:t>
            </a:r>
            <a:r>
              <a:rPr sz="1800" spc="-60" dirty="0">
                <a:solidFill>
                  <a:srgbClr val="414141"/>
                </a:solidFill>
                <a:latin typeface="Arial MT"/>
                <a:cs typeface="Arial MT"/>
              </a:rPr>
              <a:t>16770.j</a:t>
            </a:r>
            <a:r>
              <a:rPr sz="1800" spc="360" dirty="0">
                <a:solidFill>
                  <a:srgbClr val="414141"/>
                </a:solidFill>
                <a:latin typeface="Arial MT"/>
                <a:cs typeface="Arial MT"/>
              </a:rPr>
              <a:t> </a:t>
            </a:r>
            <a:r>
              <a:rPr sz="1800" spc="-25" dirty="0">
                <a:solidFill>
                  <a:srgbClr val="4B4B4B"/>
                </a:solidFill>
                <a:latin typeface="Arial MT"/>
                <a:cs typeface="Arial MT"/>
              </a:rPr>
              <a:t>pg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2050" spc="-60" dirty="0">
                <a:solidFill>
                  <a:srgbClr val="494949"/>
                </a:solidFill>
                <a:latin typeface="Arial MT"/>
                <a:cs typeface="Arial MT"/>
              </a:rPr>
              <a:t>Source:</a:t>
            </a:r>
            <a:r>
              <a:rPr sz="2050" spc="-2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594DB1"/>
                </a:solidFill>
                <a:latin typeface="Arial MT"/>
                <a:cs typeface="Arial MT"/>
              </a:rPr>
              <a:t>catechistsjourneg.Iogolapress.com</a:t>
            </a:r>
            <a:endParaRPr sz="2050"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1266" y="6590502"/>
            <a:ext cx="12034520" cy="1087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60" marR="5080" indent="-5715">
              <a:lnSpc>
                <a:spcPct val="108800"/>
              </a:lnSpc>
              <a:spcBef>
                <a:spcPts val="95"/>
              </a:spcBef>
              <a:tabLst>
                <a:tab pos="242570" algn="l"/>
              </a:tabLst>
            </a:pPr>
            <a:r>
              <a:rPr sz="1800" spc="-65" dirty="0">
                <a:solidFill>
                  <a:srgbClr val="383838"/>
                </a:solidFill>
                <a:latin typeface="Arial MT"/>
                <a:cs typeface="Arial MT"/>
              </a:rPr>
              <a:t>https://elements-</a:t>
            </a:r>
            <a:r>
              <a:rPr sz="1800" spc="-70" dirty="0">
                <a:solidFill>
                  <a:srgbClr val="383838"/>
                </a:solidFill>
                <a:latin typeface="Arial MT"/>
                <a:cs typeface="Arial MT"/>
              </a:rPr>
              <a:t>resized.envatousercontent.com/elements-video-cover-</a:t>
            </a:r>
            <a:r>
              <a:rPr sz="1800" spc="-75" dirty="0">
                <a:solidFill>
                  <a:srgbClr val="383838"/>
                </a:solidFill>
                <a:latin typeface="Arial MT"/>
                <a:cs typeface="Arial MT"/>
              </a:rPr>
              <a:t>images/9cbd446a-5cb1-411e-98be-</a:t>
            </a:r>
            <a:r>
              <a:rPr sz="1800" spc="-35" dirty="0">
                <a:solidFill>
                  <a:srgbClr val="383838"/>
                </a:solidFill>
                <a:latin typeface="Arial MT"/>
                <a:cs typeface="Arial MT"/>
              </a:rPr>
              <a:t>649b439822ef/video </a:t>
            </a:r>
            <a:r>
              <a:rPr sz="1800" spc="-50" dirty="0">
                <a:solidFill>
                  <a:srgbClr val="526D80"/>
                </a:solidFill>
                <a:latin typeface="Arial MT"/>
                <a:cs typeface="Arial MT"/>
              </a:rPr>
              <a:t>f</a:t>
            </a:r>
            <a:r>
              <a:rPr sz="1800" dirty="0">
                <a:solidFill>
                  <a:srgbClr val="526D80"/>
                </a:solidFill>
                <a:latin typeface="Arial MT"/>
                <a:cs typeface="Arial MT"/>
              </a:rPr>
              <a:t>	</a:t>
            </a:r>
            <a:r>
              <a:rPr sz="1800" spc="-65" dirty="0">
                <a:solidFill>
                  <a:srgbClr val="3F3F3F"/>
                </a:solidFill>
                <a:latin typeface="Arial MT"/>
                <a:cs typeface="Arial MT"/>
              </a:rPr>
              <a:t>fit=cover6q=856.format=auto6.s=eel2f7eac8e5lab2255alcde87a93abb9e3f995b97066d98f20a83b533a3eal4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sz="2200" spc="-155" dirty="0">
                <a:solidFill>
                  <a:srgbClr val="4B4B4B"/>
                </a:solidFill>
                <a:latin typeface="Arial MT"/>
                <a:cs typeface="Arial MT"/>
              </a:rPr>
              <a:t>Source:</a:t>
            </a:r>
            <a:r>
              <a:rPr sz="2200" spc="10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200" spc="-20" dirty="0">
                <a:solidFill>
                  <a:srgbClr val="CFCFFF"/>
                </a:solidFill>
                <a:latin typeface="Arial MT"/>
                <a:cs typeface="Arial MT"/>
              </a:rPr>
              <a:t>elements.envato.com</a:t>
            </a:r>
            <a:endParaRPr sz="2200">
              <a:latin typeface="Arial MT"/>
              <a:cs typeface="Arial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893210" y="6614061"/>
            <a:ext cx="13696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5" dirty="0">
                <a:solidFill>
                  <a:srgbClr val="3A3A3A"/>
                </a:solidFill>
                <a:latin typeface="Arial MT"/>
                <a:cs typeface="Arial MT"/>
              </a:rPr>
              <a:t>preview/video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401017" y="6614061"/>
            <a:ext cx="7435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solidFill>
                  <a:srgbClr val="3A3A3A"/>
                </a:solidFill>
                <a:latin typeface="Arial MT"/>
                <a:cs typeface="Arial MT"/>
              </a:rPr>
              <a:t>preview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278317" y="6614061"/>
            <a:ext cx="18141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solidFill>
                  <a:srgbClr val="484848"/>
                </a:solidFill>
                <a:latin typeface="Arial MT"/>
                <a:cs typeface="Arial MT"/>
              </a:rPr>
              <a:t>0000.j</a:t>
            </a:r>
            <a:r>
              <a:rPr sz="1800" spc="-275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1800" spc="-75" dirty="0">
                <a:solidFill>
                  <a:srgbClr val="444444"/>
                </a:solidFill>
                <a:latin typeface="Arial MT"/>
                <a:cs typeface="Arial MT"/>
              </a:rPr>
              <a:t>pg*w=500&amp;c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732001" y="8062520"/>
            <a:ext cx="9394190" cy="869315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90"/>
              </a:spcBef>
            </a:pPr>
            <a:r>
              <a:rPr sz="1650" dirty="0">
                <a:solidFill>
                  <a:srgbClr val="444444"/>
                </a:solidFill>
                <a:latin typeface="Arial MT"/>
                <a:cs typeface="Arial MT"/>
              </a:rPr>
              <a:t>https://IakejunaIuska.com/wp-content/upIoads/2022/01/2020-Lake-CIeanup-Dog-8439-scaIed.j</a:t>
            </a:r>
            <a:r>
              <a:rPr sz="1650" spc="475" dirty="0">
                <a:solidFill>
                  <a:srgbClr val="444444"/>
                </a:solidFill>
                <a:latin typeface="Arial MT"/>
                <a:cs typeface="Arial MT"/>
              </a:rPr>
              <a:t>  </a:t>
            </a:r>
            <a:r>
              <a:rPr sz="1650" spc="50" dirty="0">
                <a:solidFill>
                  <a:srgbClr val="4B4B4B"/>
                </a:solidFill>
                <a:latin typeface="Arial MT"/>
                <a:cs typeface="Arial MT"/>
              </a:rPr>
              <a:t>pg</a:t>
            </a:r>
            <a:endParaRPr sz="16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05"/>
              </a:spcBef>
            </a:pPr>
            <a:r>
              <a:rPr sz="2050" spc="-75" dirty="0">
                <a:solidFill>
                  <a:srgbClr val="4B4B4B"/>
                </a:solidFill>
                <a:latin typeface="Arial MT"/>
                <a:cs typeface="Arial MT"/>
              </a:rPr>
              <a:t>Source:</a:t>
            </a:r>
            <a:r>
              <a:rPr sz="2050" spc="-3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050" spc="-10" dirty="0">
                <a:solidFill>
                  <a:srgbClr val="7E72CC"/>
                </a:solidFill>
                <a:latin typeface="Arial MT"/>
                <a:cs typeface="Arial MT"/>
              </a:rPr>
              <a:t>Iakejunaluska.com</a:t>
            </a:r>
            <a:endParaRPr sz="20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bujos de Fano para los Domingos de PASCUA 2023 - Blogs - Comunidad  Virtual del Profesorado de Relig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423693"/>
            <a:ext cx="812799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42450" y="9388475"/>
            <a:ext cx="10210800" cy="607218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3850" spc="-484" dirty="0">
                <a:solidFill>
                  <a:srgbClr val="FFFFFF"/>
                </a:solidFill>
              </a:rPr>
              <a:t>El</a:t>
            </a:r>
            <a:r>
              <a:rPr sz="3850" spc="160" dirty="0">
                <a:solidFill>
                  <a:srgbClr val="FFFFFF"/>
                </a:solidFill>
              </a:rPr>
              <a:t> </a:t>
            </a:r>
            <a:r>
              <a:rPr sz="3850" spc="-95" dirty="0" err="1">
                <a:solidFill>
                  <a:srgbClr val="FFFFFF"/>
                </a:solidFill>
              </a:rPr>
              <a:t>lenquaje</a:t>
            </a:r>
            <a:r>
              <a:rPr sz="3850" spc="-175" dirty="0">
                <a:solidFill>
                  <a:srgbClr val="FFFFFF"/>
                </a:solidFill>
              </a:rPr>
              <a:t> </a:t>
            </a:r>
            <a:r>
              <a:rPr lang="es-MX" sz="3850" spc="-175" dirty="0" smtClean="0">
                <a:solidFill>
                  <a:srgbClr val="FFFFFF"/>
                </a:solidFill>
              </a:rPr>
              <a:t>de alegría que da sentido a la vida</a:t>
            </a:r>
            <a:endParaRPr sz="3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bujos de Fano para esta Cuaresma – Delegación de Infancia y Juventu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6" t="2327" r="616" b="4253"/>
          <a:stretch/>
        </p:blipFill>
        <p:spPr bwMode="auto">
          <a:xfrm>
            <a:off x="9377032" y="2359"/>
            <a:ext cx="10611316" cy="557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/>
          <p:nvPr/>
        </p:nvSpPr>
        <p:spPr>
          <a:xfrm>
            <a:off x="10161994" y="1480321"/>
            <a:ext cx="1303655" cy="0"/>
          </a:xfrm>
          <a:custGeom>
            <a:avLst/>
            <a:gdLst/>
            <a:ahLst/>
            <a:cxnLst/>
            <a:rect l="l" t="t" r="r" b="b"/>
            <a:pathLst>
              <a:path w="1303654">
                <a:moveTo>
                  <a:pt x="0" y="0"/>
                </a:moveTo>
                <a:lnTo>
                  <a:pt x="1303625" y="0"/>
                </a:lnTo>
              </a:path>
            </a:pathLst>
          </a:custGeom>
          <a:ln w="3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0321" y="957081"/>
            <a:ext cx="9542780" cy="1046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>
              <a:lnSpc>
                <a:spcPct val="100000"/>
              </a:lnSpc>
              <a:spcBef>
                <a:spcPts val="105"/>
              </a:spcBef>
            </a:pPr>
            <a:r>
              <a:rPr sz="6950" spc="-105" dirty="0">
                <a:solidFill>
                  <a:srgbClr val="561C89"/>
                </a:solidFill>
              </a:rPr>
              <a:t>Lenguaje</a:t>
            </a:r>
            <a:r>
              <a:rPr sz="6950" spc="-335" dirty="0">
                <a:solidFill>
                  <a:srgbClr val="561C89"/>
                </a:solidFill>
              </a:rPr>
              <a:t> </a:t>
            </a:r>
            <a:r>
              <a:rPr sz="6950" spc="-50" dirty="0">
                <a:solidFill>
                  <a:srgbClr val="561C80"/>
                </a:solidFill>
              </a:rPr>
              <a:t>de</a:t>
            </a:r>
            <a:r>
              <a:rPr sz="6950" spc="-815" dirty="0">
                <a:solidFill>
                  <a:srgbClr val="561C80"/>
                </a:solidFill>
              </a:rPr>
              <a:t> </a:t>
            </a:r>
            <a:r>
              <a:rPr sz="6950" spc="-210" dirty="0">
                <a:solidFill>
                  <a:srgbClr val="591C83"/>
                </a:solidFill>
              </a:rPr>
              <a:t>Esperanza</a:t>
            </a:r>
            <a:endParaRPr sz="6950" dirty="0"/>
          </a:p>
        </p:txBody>
      </p:sp>
      <p:sp>
        <p:nvSpPr>
          <p:cNvPr id="4" name="object 4"/>
          <p:cNvSpPr txBox="1"/>
          <p:nvPr/>
        </p:nvSpPr>
        <p:spPr>
          <a:xfrm>
            <a:off x="1580127" y="5761993"/>
            <a:ext cx="1773555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50" dirty="0" err="1" smtClean="0">
                <a:solidFill>
                  <a:srgbClr val="521F93"/>
                </a:solidFill>
                <a:latin typeface="Arial MT"/>
                <a:cs typeface="Arial MT"/>
              </a:rPr>
              <a:t>Nuev</a:t>
            </a:r>
            <a:r>
              <a:rPr lang="es-MX" sz="2550" spc="50" dirty="0" smtClean="0">
                <a:solidFill>
                  <a:srgbClr val="521F93"/>
                </a:solidFill>
                <a:latin typeface="Arial MT"/>
                <a:cs typeface="Arial MT"/>
              </a:rPr>
              <a:t>a</a:t>
            </a:r>
            <a:r>
              <a:rPr sz="2550" spc="-15" dirty="0" smtClean="0">
                <a:solidFill>
                  <a:srgbClr val="521F93"/>
                </a:solidFill>
                <a:latin typeface="Arial MT"/>
                <a:cs typeface="Arial MT"/>
              </a:rPr>
              <a:t> </a:t>
            </a:r>
            <a:r>
              <a:rPr sz="2550" spc="50" dirty="0">
                <a:solidFill>
                  <a:srgbClr val="4B1685"/>
                </a:solidFill>
                <a:latin typeface="Arial MT"/>
                <a:cs typeface="Arial MT"/>
              </a:rPr>
              <a:t>Vida</a:t>
            </a:r>
            <a:endParaRPr sz="2550" dirty="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88833" y="6494300"/>
            <a:ext cx="4423410" cy="158877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indent="6985">
              <a:lnSpc>
                <a:spcPct val="116199"/>
              </a:lnSpc>
              <a:spcBef>
                <a:spcPts val="65"/>
              </a:spcBef>
            </a:pPr>
            <a:r>
              <a:rPr sz="2950" spc="-95" dirty="0">
                <a:solidFill>
                  <a:srgbClr val="3F3F3F"/>
                </a:solidFill>
                <a:latin typeface="Arial MT"/>
                <a:cs typeface="Arial MT"/>
              </a:rPr>
              <a:t>Traducimos</a:t>
            </a:r>
            <a:r>
              <a:rPr sz="2950" spc="-45" dirty="0">
                <a:solidFill>
                  <a:srgbClr val="3F3F3F"/>
                </a:solidFill>
                <a:latin typeface="Arial MT"/>
                <a:cs typeface="Arial MT"/>
              </a:rPr>
              <a:t> </a:t>
            </a:r>
            <a:r>
              <a:rPr sz="2950" spc="-105" dirty="0">
                <a:solidFill>
                  <a:srgbClr val="494949"/>
                </a:solidFill>
                <a:latin typeface="Arial MT"/>
                <a:cs typeface="Arial MT"/>
              </a:rPr>
              <a:t>el </a:t>
            </a:r>
            <a:r>
              <a:rPr sz="2950" spc="-60" dirty="0">
                <a:solidFill>
                  <a:srgbClr val="464646"/>
                </a:solidFill>
                <a:latin typeface="Arial MT"/>
                <a:cs typeface="Arial MT"/>
              </a:rPr>
              <a:t>misterio</a:t>
            </a:r>
            <a:r>
              <a:rPr sz="2950" spc="-85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950" spc="-25" dirty="0">
                <a:solidFill>
                  <a:srgbClr val="464646"/>
                </a:solidFill>
                <a:latin typeface="Arial MT"/>
                <a:cs typeface="Arial MT"/>
              </a:rPr>
              <a:t>en </a:t>
            </a:r>
            <a:r>
              <a:rPr sz="2950" dirty="0">
                <a:solidFill>
                  <a:srgbClr val="333333"/>
                </a:solidFill>
                <a:latin typeface="Arial MT"/>
                <a:cs typeface="Arial MT"/>
              </a:rPr>
              <a:t>una</a:t>
            </a:r>
            <a:r>
              <a:rPr sz="2950" spc="-2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950" spc="-85" dirty="0">
                <a:solidFill>
                  <a:srgbClr val="333333"/>
                </a:solidFill>
                <a:latin typeface="Arial MT"/>
                <a:cs typeface="Arial MT"/>
              </a:rPr>
              <a:t>celebración</a:t>
            </a:r>
            <a:r>
              <a:rPr sz="2950" spc="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950" spc="-25" dirty="0">
                <a:solidFill>
                  <a:srgbClr val="333333"/>
                </a:solidFill>
                <a:latin typeface="Arial MT"/>
                <a:cs typeface="Arial MT"/>
              </a:rPr>
              <a:t>tangible</a:t>
            </a:r>
            <a:r>
              <a:rPr sz="2950" spc="-13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2950" spc="-25" dirty="0">
                <a:solidFill>
                  <a:srgbClr val="3F3F3F"/>
                </a:solidFill>
                <a:latin typeface="Arial MT"/>
                <a:cs typeface="Arial MT"/>
              </a:rPr>
              <a:t>de </a:t>
            </a:r>
            <a:r>
              <a:rPr sz="2950" spc="-50" dirty="0" err="1">
                <a:solidFill>
                  <a:srgbClr val="494949"/>
                </a:solidFill>
                <a:latin typeface="Arial MT"/>
                <a:cs typeface="Arial MT"/>
              </a:rPr>
              <a:t>alegría</a:t>
            </a:r>
            <a:r>
              <a:rPr sz="2950" spc="-8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lang="es-EC" sz="2950" dirty="0">
                <a:solidFill>
                  <a:srgbClr val="595959"/>
                </a:solidFill>
                <a:latin typeface="Arial MT"/>
                <a:cs typeface="Arial MT"/>
              </a:rPr>
              <a:t>y</a:t>
            </a:r>
            <a:r>
              <a:rPr sz="2950" spc="-204" dirty="0" smtClean="0">
                <a:solidFill>
                  <a:srgbClr val="595959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4F4F4F"/>
                </a:solidFill>
                <a:latin typeface="Arial MT"/>
                <a:cs typeface="Arial MT"/>
              </a:rPr>
              <a:t>color.</a:t>
            </a:r>
            <a:endParaRPr sz="295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25238" y="5761993"/>
            <a:ext cx="1609725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90" dirty="0">
                <a:solidFill>
                  <a:srgbClr val="5D1F87"/>
                </a:solidFill>
                <a:latin typeface="Arial MT"/>
                <a:cs typeface="Arial MT"/>
              </a:rPr>
              <a:t>Amor</a:t>
            </a:r>
            <a:r>
              <a:rPr sz="2550" spc="-135" dirty="0">
                <a:solidFill>
                  <a:srgbClr val="5D1F87"/>
                </a:solidFill>
                <a:latin typeface="Arial MT"/>
                <a:cs typeface="Arial MT"/>
              </a:rPr>
              <a:t> </a:t>
            </a:r>
            <a:r>
              <a:rPr sz="2550" spc="-20" dirty="0">
                <a:solidFill>
                  <a:srgbClr val="541A8E"/>
                </a:solidFill>
                <a:latin typeface="Arial MT"/>
                <a:cs typeface="Arial MT"/>
              </a:rPr>
              <a:t>Puro</a:t>
            </a:r>
            <a:endParaRPr sz="25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8549" y="6502153"/>
            <a:ext cx="4269105" cy="1580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15300"/>
              </a:lnSpc>
              <a:spcBef>
                <a:spcPts val="95"/>
              </a:spcBef>
            </a:pPr>
            <a:r>
              <a:rPr sz="2950" spc="-265" dirty="0">
                <a:solidFill>
                  <a:srgbClr val="424242"/>
                </a:solidFill>
                <a:latin typeface="Arial MT"/>
                <a:cs typeface="Arial MT"/>
              </a:rPr>
              <a:t>El</a:t>
            </a:r>
            <a:r>
              <a:rPr sz="2950" spc="60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950" spc="-50" dirty="0">
                <a:solidFill>
                  <a:srgbClr val="444444"/>
                </a:solidFill>
                <a:latin typeface="Arial MT"/>
                <a:cs typeface="Arial MT"/>
              </a:rPr>
              <a:t>sacrificio</a:t>
            </a:r>
            <a:r>
              <a:rPr sz="2950" spc="-16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565656"/>
                </a:solidFill>
                <a:latin typeface="Arial MT"/>
                <a:cs typeface="Arial MT"/>
              </a:rPr>
              <a:t>de</a:t>
            </a:r>
            <a:r>
              <a:rPr sz="2950" spc="-185" dirty="0">
                <a:solidFill>
                  <a:srgbClr val="565656"/>
                </a:solidFill>
                <a:latin typeface="Arial MT"/>
                <a:cs typeface="Arial MT"/>
              </a:rPr>
              <a:t> </a:t>
            </a:r>
            <a:r>
              <a:rPr sz="2950" spc="-135" dirty="0">
                <a:solidFill>
                  <a:srgbClr val="494949"/>
                </a:solidFill>
                <a:latin typeface="Arial MT"/>
                <a:cs typeface="Arial MT"/>
              </a:rPr>
              <a:t>Jesús</a:t>
            </a:r>
            <a:r>
              <a:rPr sz="2950" spc="-7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950" spc="-40" dirty="0">
                <a:solidFill>
                  <a:srgbClr val="424242"/>
                </a:solidFill>
                <a:latin typeface="Arial MT"/>
                <a:cs typeface="Arial MT"/>
              </a:rPr>
              <a:t>como </a:t>
            </a:r>
            <a:r>
              <a:rPr sz="2950" spc="-30" dirty="0">
                <a:solidFill>
                  <a:srgbClr val="4D4D4D"/>
                </a:solidFill>
                <a:latin typeface="Arial MT"/>
                <a:cs typeface="Arial MT"/>
              </a:rPr>
              <a:t>la</a:t>
            </a:r>
            <a:r>
              <a:rPr sz="2950" spc="-180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4D4D4D"/>
                </a:solidFill>
                <a:latin typeface="Arial MT"/>
                <a:cs typeface="Arial MT"/>
              </a:rPr>
              <a:t>magor</a:t>
            </a:r>
            <a:r>
              <a:rPr sz="2950" spc="-19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950" spc="-55" dirty="0">
                <a:solidFill>
                  <a:srgbClr val="363636"/>
                </a:solidFill>
                <a:latin typeface="Arial MT"/>
                <a:cs typeface="Arial MT"/>
              </a:rPr>
              <a:t>muestra</a:t>
            </a:r>
            <a:r>
              <a:rPr sz="2950" spc="-114" dirty="0">
                <a:solidFill>
                  <a:srgbClr val="363636"/>
                </a:solidFill>
                <a:latin typeface="Arial MT"/>
                <a:cs typeface="Arial MT"/>
              </a:rPr>
              <a:t> </a:t>
            </a:r>
            <a:r>
              <a:rPr sz="2950" spc="-25" dirty="0">
                <a:solidFill>
                  <a:srgbClr val="494949"/>
                </a:solidFill>
                <a:latin typeface="Arial MT"/>
                <a:cs typeface="Arial MT"/>
              </a:rPr>
              <a:t>de </a:t>
            </a:r>
            <a:r>
              <a:rPr sz="2950" spc="-35" dirty="0" err="1">
                <a:solidFill>
                  <a:srgbClr val="444444"/>
                </a:solidFill>
                <a:latin typeface="Arial MT"/>
                <a:cs typeface="Arial MT"/>
              </a:rPr>
              <a:t>amistad</a:t>
            </a:r>
            <a:r>
              <a:rPr sz="2950" spc="-14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lang="es-EC" sz="2950" dirty="0">
                <a:solidFill>
                  <a:srgbClr val="494949"/>
                </a:solidFill>
                <a:latin typeface="Arial MT"/>
                <a:cs typeface="Arial MT"/>
              </a:rPr>
              <a:t>y</a:t>
            </a:r>
            <a:r>
              <a:rPr sz="2950" spc="-204" dirty="0" smtClean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444444"/>
                </a:solidFill>
                <a:latin typeface="Arial MT"/>
                <a:cs typeface="Arial MT"/>
              </a:rPr>
              <a:t>entrega.</a:t>
            </a:r>
            <a:endParaRPr sz="2950" dirty="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45468" y="5761993"/>
            <a:ext cx="1274445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-10" dirty="0">
                <a:solidFill>
                  <a:srgbClr val="5D1695"/>
                </a:solidFill>
                <a:latin typeface="Arial MT"/>
                <a:cs typeface="Arial MT"/>
              </a:rPr>
              <a:t>Semillas</a:t>
            </a:r>
            <a:endParaRPr sz="25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048460" y="6470257"/>
            <a:ext cx="3651885" cy="1612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15" marR="5080" indent="-6350">
              <a:lnSpc>
                <a:spcPct val="115300"/>
              </a:lnSpc>
              <a:spcBef>
                <a:spcPts val="105"/>
              </a:spcBef>
            </a:pPr>
            <a:r>
              <a:rPr sz="3100" spc="-215" dirty="0">
                <a:solidFill>
                  <a:srgbClr val="424242"/>
                </a:solidFill>
                <a:latin typeface="Arial MT"/>
                <a:cs typeface="Arial MT"/>
              </a:rPr>
              <a:t>Conceptos</a:t>
            </a:r>
            <a:r>
              <a:rPr sz="3100" spc="55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3100" spc="-200" dirty="0">
                <a:solidFill>
                  <a:srgbClr val="4F4F4F"/>
                </a:solidFill>
                <a:latin typeface="Arial MT"/>
                <a:cs typeface="Arial MT"/>
              </a:rPr>
              <a:t>que</a:t>
            </a:r>
            <a:r>
              <a:rPr sz="3100" spc="-75" dirty="0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sz="3100" spc="-50" dirty="0">
                <a:solidFill>
                  <a:srgbClr val="4B4B4B"/>
                </a:solidFill>
                <a:latin typeface="Arial MT"/>
                <a:cs typeface="Arial MT"/>
              </a:rPr>
              <a:t>crecen </a:t>
            </a:r>
            <a:r>
              <a:rPr sz="2950" spc="-70" dirty="0">
                <a:solidFill>
                  <a:srgbClr val="4F4F4F"/>
                </a:solidFill>
                <a:latin typeface="Arial MT"/>
                <a:cs typeface="Arial MT"/>
              </a:rPr>
              <a:t>según</a:t>
            </a:r>
            <a:r>
              <a:rPr sz="2950" spc="-100" dirty="0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4B4B4B"/>
                </a:solidFill>
                <a:latin typeface="Arial MT"/>
                <a:cs typeface="Arial MT"/>
              </a:rPr>
              <a:t>la</a:t>
            </a:r>
            <a:r>
              <a:rPr sz="2950" spc="-19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950" spc="-55" dirty="0">
                <a:solidFill>
                  <a:srgbClr val="4B4B4B"/>
                </a:solidFill>
                <a:latin typeface="Arial MT"/>
                <a:cs typeface="Arial MT"/>
              </a:rPr>
              <a:t>capacidad</a:t>
            </a:r>
            <a:r>
              <a:rPr sz="2950" spc="-150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950" spc="-25" dirty="0">
                <a:solidFill>
                  <a:srgbClr val="4B4B4B"/>
                </a:solidFill>
                <a:latin typeface="Arial MT"/>
                <a:cs typeface="Arial MT"/>
              </a:rPr>
              <a:t>de </a:t>
            </a:r>
            <a:r>
              <a:rPr sz="2950" spc="-50" dirty="0">
                <a:solidFill>
                  <a:srgbClr val="494949"/>
                </a:solidFill>
                <a:latin typeface="Arial MT"/>
                <a:cs typeface="Arial MT"/>
              </a:rPr>
              <a:t>asombro</a:t>
            </a:r>
            <a:r>
              <a:rPr sz="2950" spc="-160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950" spc="-95" dirty="0">
                <a:solidFill>
                  <a:srgbClr val="505050"/>
                </a:solidFill>
                <a:latin typeface="Arial MT"/>
                <a:cs typeface="Arial MT"/>
              </a:rPr>
              <a:t>de</a:t>
            </a:r>
            <a:r>
              <a:rPr sz="2950" spc="-110" dirty="0">
                <a:solidFill>
                  <a:srgbClr val="505050"/>
                </a:solidFill>
                <a:latin typeface="Arial MT"/>
                <a:cs typeface="Arial MT"/>
              </a:rPr>
              <a:t> </a:t>
            </a:r>
            <a:r>
              <a:rPr sz="2950" spc="-55" dirty="0">
                <a:solidFill>
                  <a:srgbClr val="464646"/>
                </a:solidFill>
                <a:latin typeface="Arial MT"/>
                <a:cs typeface="Arial MT"/>
              </a:rPr>
              <a:t>cada</a:t>
            </a:r>
            <a:r>
              <a:rPr sz="2950" spc="-12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950" spc="-85" dirty="0">
                <a:solidFill>
                  <a:srgbClr val="464646"/>
                </a:solidFill>
                <a:latin typeface="Arial MT"/>
                <a:cs typeface="Arial MT"/>
              </a:rPr>
              <a:t>niño.</a:t>
            </a:r>
            <a:endParaRPr sz="2950">
              <a:latin typeface="Arial MT"/>
              <a:cs typeface="Arial M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8030" y="2889964"/>
            <a:ext cx="8387179" cy="7287736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9989224" y="1472468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1225093" y="0"/>
                </a:lnTo>
              </a:path>
            </a:pathLst>
          </a:custGeom>
          <a:ln w="3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2874" y="895649"/>
            <a:ext cx="9542780" cy="10624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dirty="0" err="1">
                <a:solidFill>
                  <a:srgbClr val="561C89"/>
                </a:solidFill>
              </a:rPr>
              <a:t>Estrategias</a:t>
            </a:r>
            <a:r>
              <a:rPr spc="-420" dirty="0">
                <a:solidFill>
                  <a:srgbClr val="561C89"/>
                </a:solidFill>
              </a:rPr>
              <a:t> </a:t>
            </a:r>
            <a:r>
              <a:rPr spc="60" dirty="0" smtClean="0">
                <a:solidFill>
                  <a:srgbClr val="561C83"/>
                </a:solidFill>
              </a:rPr>
              <a:t>Din</a:t>
            </a:r>
            <a:r>
              <a:rPr lang="es-MX" spc="60" dirty="0" smtClean="0">
                <a:solidFill>
                  <a:srgbClr val="561C83"/>
                </a:solidFill>
              </a:rPr>
              <a:t>á</a:t>
            </a:r>
            <a:r>
              <a:rPr spc="60" dirty="0" smtClean="0">
                <a:solidFill>
                  <a:srgbClr val="561C83"/>
                </a:solidFill>
              </a:rPr>
              <a:t>mic</a:t>
            </a:r>
            <a:r>
              <a:rPr lang="es-MX" spc="60" dirty="0" smtClean="0">
                <a:solidFill>
                  <a:srgbClr val="561C83"/>
                </a:solidFill>
              </a:rPr>
              <a:t>a</a:t>
            </a:r>
            <a:r>
              <a:rPr spc="60" dirty="0" smtClean="0">
                <a:solidFill>
                  <a:srgbClr val="561C83"/>
                </a:solidFill>
              </a:rPr>
              <a:t>s</a:t>
            </a:r>
            <a:endParaRPr spc="60" dirty="0">
              <a:solidFill>
                <a:srgbClr val="561C83"/>
              </a:solidFill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xfrm>
            <a:off x="10497503" y="4436771"/>
            <a:ext cx="8390161" cy="3941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98830" marR="779145" indent="-786765">
              <a:lnSpc>
                <a:spcPct val="113500"/>
              </a:lnSpc>
              <a:spcBef>
                <a:spcPts val="95"/>
              </a:spcBef>
              <a:buClr>
                <a:srgbClr val="A754F7"/>
              </a:buClr>
              <a:buChar char="o"/>
              <a:tabLst>
                <a:tab pos="814705" algn="l"/>
              </a:tabLst>
            </a:pPr>
            <a:r>
              <a:rPr spc="-25" dirty="0" err="1">
                <a:solidFill>
                  <a:srgbClr val="424D60"/>
                </a:solidFill>
              </a:rPr>
              <a:t>Inducción</a:t>
            </a:r>
            <a:r>
              <a:rPr spc="-175" dirty="0">
                <a:solidFill>
                  <a:srgbClr val="424D60"/>
                </a:solidFill>
              </a:rPr>
              <a:t> </a:t>
            </a:r>
            <a:r>
              <a:rPr lang="es-MX" spc="-175" dirty="0" smtClean="0">
                <a:solidFill>
                  <a:srgbClr val="424D60"/>
                </a:solidFill>
              </a:rPr>
              <a:t>a lo </a:t>
            </a:r>
            <a:r>
              <a:rPr dirty="0" err="1" smtClean="0">
                <a:solidFill>
                  <a:srgbClr val="445060"/>
                </a:solidFill>
              </a:rPr>
              <a:t>Concreto</a:t>
            </a:r>
            <a:r>
              <a:rPr dirty="0">
                <a:solidFill>
                  <a:srgbClr val="445060"/>
                </a:solidFill>
              </a:rPr>
              <a:t>:</a:t>
            </a:r>
            <a:r>
              <a:rPr spc="-50" dirty="0">
                <a:solidFill>
                  <a:srgbClr val="445060"/>
                </a:solidFill>
              </a:rPr>
              <a:t> </a:t>
            </a:r>
            <a:r>
              <a:rPr spc="-125" dirty="0"/>
              <a:t>Usamos</a:t>
            </a:r>
            <a:r>
              <a:rPr dirty="0"/>
              <a:t> </a:t>
            </a:r>
            <a:r>
              <a:rPr spc="-105" dirty="0">
                <a:solidFill>
                  <a:srgbClr val="484848"/>
                </a:solidFill>
              </a:rPr>
              <a:t>el </a:t>
            </a:r>
            <a:r>
              <a:rPr spc="-35" dirty="0">
                <a:solidFill>
                  <a:srgbClr val="3F3F3F"/>
                </a:solidFill>
              </a:rPr>
              <a:t>huevo</a:t>
            </a:r>
            <a:r>
              <a:rPr spc="-80" dirty="0">
                <a:solidFill>
                  <a:srgbClr val="3F3F3F"/>
                </a:solidFill>
              </a:rPr>
              <a:t> </a:t>
            </a:r>
            <a:r>
              <a:rPr dirty="0"/>
              <a:t>o</a:t>
            </a:r>
            <a:r>
              <a:rPr spc="-180" dirty="0"/>
              <a:t> </a:t>
            </a:r>
            <a:r>
              <a:rPr spc="-35" dirty="0" smtClean="0">
                <a:solidFill>
                  <a:srgbClr val="343434"/>
                </a:solidFill>
              </a:rPr>
              <a:t>la</a:t>
            </a:r>
            <a:r>
              <a:rPr lang="es-MX" spc="-35" dirty="0" smtClean="0">
                <a:solidFill>
                  <a:srgbClr val="343434"/>
                </a:solidFill>
              </a:rPr>
              <a:t> s</a:t>
            </a:r>
            <a:r>
              <a:rPr spc="-90" dirty="0" err="1" smtClean="0">
                <a:solidFill>
                  <a:srgbClr val="494949"/>
                </a:solidFill>
              </a:rPr>
              <a:t>emilla</a:t>
            </a:r>
            <a:r>
              <a:rPr spc="-120" dirty="0" smtClean="0">
                <a:solidFill>
                  <a:srgbClr val="494949"/>
                </a:solidFill>
              </a:rPr>
              <a:t> </a:t>
            </a:r>
            <a:r>
              <a:rPr dirty="0"/>
              <a:t>para</a:t>
            </a:r>
            <a:r>
              <a:rPr spc="-165" dirty="0"/>
              <a:t> </a:t>
            </a:r>
            <a:r>
              <a:rPr spc="-75" dirty="0">
                <a:solidFill>
                  <a:srgbClr val="444444"/>
                </a:solidFill>
              </a:rPr>
              <a:t>descubrir</a:t>
            </a:r>
            <a:r>
              <a:rPr spc="-40" dirty="0">
                <a:solidFill>
                  <a:srgbClr val="444444"/>
                </a:solidFill>
              </a:rPr>
              <a:t> </a:t>
            </a:r>
            <a:r>
              <a:rPr dirty="0">
                <a:solidFill>
                  <a:srgbClr val="444444"/>
                </a:solidFill>
              </a:rPr>
              <a:t>la</a:t>
            </a:r>
            <a:r>
              <a:rPr spc="-114" dirty="0">
                <a:solidFill>
                  <a:srgbClr val="444444"/>
                </a:solidFill>
              </a:rPr>
              <a:t> </a:t>
            </a:r>
            <a:r>
              <a:rPr spc="-25" dirty="0"/>
              <a:t>vida</a:t>
            </a:r>
            <a:r>
              <a:rPr spc="-170" dirty="0"/>
              <a:t> </a:t>
            </a:r>
            <a:r>
              <a:rPr spc="-10" dirty="0"/>
              <a:t>oculta.</a:t>
            </a:r>
          </a:p>
          <a:p>
            <a:pPr marL="814069" marR="260350" indent="-802005">
              <a:lnSpc>
                <a:spcPct val="117000"/>
              </a:lnSpc>
              <a:spcBef>
                <a:spcPts val="3035"/>
              </a:spcBef>
              <a:buChar char="o"/>
              <a:tabLst>
                <a:tab pos="814705" algn="l"/>
                <a:tab pos="817244" algn="l"/>
              </a:tabLst>
            </a:pPr>
            <a:r>
              <a:rPr dirty="0">
                <a:solidFill>
                  <a:srgbClr val="A754F4"/>
                </a:solidFill>
              </a:rPr>
              <a:t>	</a:t>
            </a:r>
            <a:r>
              <a:rPr dirty="0" err="1">
                <a:solidFill>
                  <a:srgbClr val="565D70"/>
                </a:solidFill>
              </a:rPr>
              <a:t>Vivir</a:t>
            </a:r>
            <a:r>
              <a:rPr spc="125" dirty="0">
                <a:solidFill>
                  <a:srgbClr val="565D70"/>
                </a:solidFill>
              </a:rPr>
              <a:t> </a:t>
            </a:r>
            <a:r>
              <a:rPr dirty="0" smtClean="0">
                <a:solidFill>
                  <a:srgbClr val="52677E"/>
                </a:solidFill>
              </a:rPr>
              <a:t>l</a:t>
            </a:r>
            <a:r>
              <a:rPr lang="es-MX" dirty="0" smtClean="0">
                <a:solidFill>
                  <a:srgbClr val="52677E"/>
                </a:solidFill>
              </a:rPr>
              <a:t>a</a:t>
            </a:r>
            <a:r>
              <a:rPr spc="-90" dirty="0" smtClean="0">
                <a:solidFill>
                  <a:srgbClr val="52677E"/>
                </a:solidFill>
              </a:rPr>
              <a:t> </a:t>
            </a:r>
            <a:r>
              <a:rPr dirty="0">
                <a:solidFill>
                  <a:srgbClr val="494949"/>
                </a:solidFill>
              </a:rPr>
              <a:t>Historia:</a:t>
            </a:r>
            <a:r>
              <a:rPr spc="-5" dirty="0">
                <a:solidFill>
                  <a:srgbClr val="494949"/>
                </a:solidFill>
              </a:rPr>
              <a:t> </a:t>
            </a:r>
            <a:r>
              <a:rPr spc="-70" dirty="0">
                <a:solidFill>
                  <a:srgbClr val="424242"/>
                </a:solidFill>
              </a:rPr>
              <a:t>Dramatizaciones </a:t>
            </a:r>
            <a:r>
              <a:rPr spc="-60" dirty="0">
                <a:solidFill>
                  <a:srgbClr val="444444"/>
                </a:solidFill>
              </a:rPr>
              <a:t>donde</a:t>
            </a:r>
            <a:r>
              <a:rPr spc="25" dirty="0">
                <a:solidFill>
                  <a:srgbClr val="444444"/>
                </a:solidFill>
              </a:rPr>
              <a:t> </a:t>
            </a:r>
            <a:r>
              <a:rPr spc="-70" dirty="0">
                <a:solidFill>
                  <a:srgbClr val="444444"/>
                </a:solidFill>
              </a:rPr>
              <a:t>ellos </a:t>
            </a:r>
            <a:r>
              <a:rPr spc="-100" dirty="0">
                <a:solidFill>
                  <a:srgbClr val="4B4B4B"/>
                </a:solidFill>
              </a:rPr>
              <a:t>son</a:t>
            </a:r>
            <a:r>
              <a:rPr spc="-110" dirty="0">
                <a:solidFill>
                  <a:srgbClr val="4B4B4B"/>
                </a:solidFill>
              </a:rPr>
              <a:t> </a:t>
            </a:r>
            <a:r>
              <a:rPr spc="-120" dirty="0">
                <a:solidFill>
                  <a:srgbClr val="4D4D4D"/>
                </a:solidFill>
              </a:rPr>
              <a:t>los</a:t>
            </a:r>
            <a:r>
              <a:rPr spc="-85" dirty="0">
                <a:solidFill>
                  <a:srgbClr val="4D4D4D"/>
                </a:solidFill>
              </a:rPr>
              <a:t> </a:t>
            </a:r>
            <a:r>
              <a:rPr spc="-80" dirty="0" err="1">
                <a:solidFill>
                  <a:srgbClr val="343434"/>
                </a:solidFill>
              </a:rPr>
              <a:t>apóstoles</a:t>
            </a:r>
            <a:r>
              <a:rPr spc="-125" dirty="0">
                <a:solidFill>
                  <a:srgbClr val="343434"/>
                </a:solidFill>
              </a:rPr>
              <a:t> </a:t>
            </a:r>
            <a:r>
              <a:rPr lang="es-EC" dirty="0" smtClean="0">
                <a:solidFill>
                  <a:srgbClr val="4F4F4F"/>
                </a:solidFill>
              </a:rPr>
              <a:t> </a:t>
            </a:r>
            <a:r>
              <a:rPr lang="es-EC" dirty="0" smtClean="0">
                <a:solidFill>
                  <a:srgbClr val="4F4F4F"/>
                </a:solidFill>
              </a:rPr>
              <a:t>y </a:t>
            </a:r>
            <a:r>
              <a:rPr spc="-30" dirty="0" smtClean="0">
                <a:solidFill>
                  <a:srgbClr val="3F3F3F"/>
                </a:solidFill>
              </a:rPr>
              <a:t>amigos</a:t>
            </a:r>
            <a:r>
              <a:rPr spc="-125" dirty="0" smtClean="0">
                <a:solidFill>
                  <a:srgbClr val="3F3F3F"/>
                </a:solidFill>
              </a:rPr>
              <a:t> </a:t>
            </a:r>
            <a:r>
              <a:rPr dirty="0">
                <a:solidFill>
                  <a:srgbClr val="424242"/>
                </a:solidFill>
              </a:rPr>
              <a:t>de</a:t>
            </a:r>
            <a:r>
              <a:rPr spc="-185" dirty="0">
                <a:solidFill>
                  <a:srgbClr val="424242"/>
                </a:solidFill>
              </a:rPr>
              <a:t> </a:t>
            </a:r>
            <a:r>
              <a:rPr spc="-10" dirty="0">
                <a:solidFill>
                  <a:srgbClr val="494949"/>
                </a:solidFill>
              </a:rPr>
              <a:t>Jesús.</a:t>
            </a:r>
          </a:p>
          <a:p>
            <a:pPr marL="810895" marR="5080" indent="-798830">
              <a:lnSpc>
                <a:spcPct val="117000"/>
              </a:lnSpc>
              <a:spcBef>
                <a:spcPts val="2970"/>
              </a:spcBef>
              <a:buChar char="o"/>
              <a:tabLst>
                <a:tab pos="811530" algn="l"/>
                <a:tab pos="815975" algn="l"/>
              </a:tabLst>
            </a:pPr>
            <a:r>
              <a:rPr dirty="0">
                <a:solidFill>
                  <a:srgbClr val="AA52F7"/>
                </a:solidFill>
              </a:rPr>
              <a:t>	</a:t>
            </a:r>
            <a:r>
              <a:rPr dirty="0">
                <a:solidFill>
                  <a:srgbClr val="4B5967"/>
                </a:solidFill>
              </a:rPr>
              <a:t>Jardines</a:t>
            </a:r>
            <a:r>
              <a:rPr spc="-10" dirty="0">
                <a:solidFill>
                  <a:srgbClr val="4B5967"/>
                </a:solidFill>
              </a:rPr>
              <a:t> </a:t>
            </a:r>
            <a:r>
              <a:rPr dirty="0">
                <a:solidFill>
                  <a:srgbClr val="46576E"/>
                </a:solidFill>
              </a:rPr>
              <a:t>de</a:t>
            </a:r>
            <a:r>
              <a:rPr spc="-135" dirty="0">
                <a:solidFill>
                  <a:srgbClr val="46576E"/>
                </a:solidFill>
              </a:rPr>
              <a:t> </a:t>
            </a:r>
            <a:r>
              <a:rPr dirty="0" smtClean="0">
                <a:solidFill>
                  <a:srgbClr val="49566E"/>
                </a:solidFill>
              </a:rPr>
              <a:t>l</a:t>
            </a:r>
            <a:r>
              <a:rPr lang="es-MX" dirty="0" smtClean="0">
                <a:solidFill>
                  <a:srgbClr val="49566E"/>
                </a:solidFill>
              </a:rPr>
              <a:t>a</a:t>
            </a:r>
            <a:r>
              <a:rPr spc="-140" dirty="0" smtClean="0">
                <a:solidFill>
                  <a:srgbClr val="49566E"/>
                </a:solidFill>
              </a:rPr>
              <a:t> </a:t>
            </a:r>
            <a:r>
              <a:rPr spc="-114" dirty="0">
                <a:solidFill>
                  <a:srgbClr val="494949"/>
                </a:solidFill>
              </a:rPr>
              <a:t>Fe:</a:t>
            </a:r>
            <a:r>
              <a:rPr spc="-90" dirty="0">
                <a:solidFill>
                  <a:srgbClr val="494949"/>
                </a:solidFill>
              </a:rPr>
              <a:t> </a:t>
            </a:r>
            <a:r>
              <a:rPr spc="-155" dirty="0">
                <a:solidFill>
                  <a:srgbClr val="444444"/>
                </a:solidFill>
              </a:rPr>
              <a:t>Talleres</a:t>
            </a:r>
            <a:r>
              <a:rPr spc="-5" dirty="0">
                <a:solidFill>
                  <a:srgbClr val="444444"/>
                </a:solidFill>
              </a:rPr>
              <a:t> </a:t>
            </a:r>
            <a:r>
              <a:rPr spc="-95" dirty="0">
                <a:solidFill>
                  <a:srgbClr val="424242"/>
                </a:solidFill>
              </a:rPr>
              <a:t>de</a:t>
            </a:r>
            <a:r>
              <a:rPr spc="-114" dirty="0">
                <a:solidFill>
                  <a:srgbClr val="424242"/>
                </a:solidFill>
              </a:rPr>
              <a:t> </a:t>
            </a:r>
            <a:r>
              <a:rPr spc="-50" dirty="0" err="1">
                <a:solidFill>
                  <a:srgbClr val="484848"/>
                </a:solidFill>
              </a:rPr>
              <a:t>cocina</a:t>
            </a:r>
            <a:r>
              <a:rPr spc="65" dirty="0">
                <a:solidFill>
                  <a:srgbClr val="484848"/>
                </a:solidFill>
              </a:rPr>
              <a:t> </a:t>
            </a:r>
            <a:r>
              <a:rPr lang="es-MX" dirty="0">
                <a:solidFill>
                  <a:srgbClr val="494949"/>
                </a:solidFill>
              </a:rPr>
              <a:t>y</a:t>
            </a:r>
            <a:r>
              <a:rPr spc="-65" dirty="0" smtClean="0">
                <a:solidFill>
                  <a:srgbClr val="494949"/>
                </a:solidFill>
              </a:rPr>
              <a:t> </a:t>
            </a:r>
            <a:r>
              <a:rPr spc="-20" dirty="0">
                <a:solidFill>
                  <a:srgbClr val="3D3D3D"/>
                </a:solidFill>
              </a:rPr>
              <a:t>arte</a:t>
            </a:r>
            <a:r>
              <a:rPr spc="-135" dirty="0">
                <a:solidFill>
                  <a:srgbClr val="3D3D3D"/>
                </a:solidFill>
              </a:rPr>
              <a:t> </a:t>
            </a:r>
            <a:r>
              <a:rPr spc="-25" dirty="0">
                <a:solidFill>
                  <a:srgbClr val="494949"/>
                </a:solidFill>
              </a:rPr>
              <a:t>que </a:t>
            </a:r>
            <a:r>
              <a:rPr spc="-70" dirty="0">
                <a:solidFill>
                  <a:srgbClr val="3B3B3B"/>
                </a:solidFill>
              </a:rPr>
              <a:t>conectan</a:t>
            </a:r>
            <a:r>
              <a:rPr spc="-120" dirty="0">
                <a:solidFill>
                  <a:srgbClr val="3B3B3B"/>
                </a:solidFill>
              </a:rPr>
              <a:t> </a:t>
            </a:r>
            <a:r>
              <a:rPr spc="-25" dirty="0">
                <a:solidFill>
                  <a:srgbClr val="3F3F3F"/>
                </a:solidFill>
              </a:rPr>
              <a:t>con</a:t>
            </a:r>
            <a:r>
              <a:rPr spc="-110" dirty="0">
                <a:solidFill>
                  <a:srgbClr val="3F3F3F"/>
                </a:solidFill>
              </a:rPr>
              <a:t> </a:t>
            </a:r>
            <a:r>
              <a:rPr spc="-10" dirty="0">
                <a:solidFill>
                  <a:srgbClr val="4B4B4B"/>
                </a:solidFill>
              </a:rPr>
              <a:t>lo</a:t>
            </a:r>
            <a:r>
              <a:rPr spc="-195" dirty="0">
                <a:solidFill>
                  <a:srgbClr val="4B4B4B"/>
                </a:solidFill>
              </a:rPr>
              <a:t> </a:t>
            </a:r>
            <a:r>
              <a:rPr spc="-10" dirty="0">
                <a:solidFill>
                  <a:srgbClr val="424242"/>
                </a:solidFill>
              </a:rPr>
              <a:t>espiritual.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88384" y="4507716"/>
            <a:ext cx="1570632" cy="157063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345081" y="4507716"/>
            <a:ext cx="1570632" cy="157063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0853072" y="1480321"/>
            <a:ext cx="2505710" cy="0"/>
          </a:xfrm>
          <a:custGeom>
            <a:avLst/>
            <a:gdLst/>
            <a:ahLst/>
            <a:cxnLst/>
            <a:rect l="l" t="t" r="r" b="b"/>
            <a:pathLst>
              <a:path w="2505709">
                <a:moveTo>
                  <a:pt x="0" y="0"/>
                </a:moveTo>
                <a:lnTo>
                  <a:pt x="2505159" y="0"/>
                </a:lnTo>
              </a:path>
            </a:pathLst>
          </a:custGeom>
          <a:ln w="3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6700" dirty="0">
                <a:solidFill>
                  <a:srgbClr val="561C89"/>
                </a:solidFill>
              </a:rPr>
              <a:t>Secuencia</a:t>
            </a:r>
            <a:r>
              <a:rPr sz="6700" spc="-215" dirty="0">
                <a:solidFill>
                  <a:srgbClr val="561C89"/>
                </a:solidFill>
              </a:rPr>
              <a:t> </a:t>
            </a:r>
            <a:r>
              <a:rPr sz="6700" spc="175" dirty="0">
                <a:solidFill>
                  <a:srgbClr val="561C80"/>
                </a:solidFill>
              </a:rPr>
              <a:t>del</a:t>
            </a:r>
            <a:r>
              <a:rPr sz="6700" spc="-815" dirty="0">
                <a:solidFill>
                  <a:srgbClr val="561C80"/>
                </a:solidFill>
              </a:rPr>
              <a:t> </a:t>
            </a:r>
            <a:r>
              <a:rPr sz="6700" spc="50" dirty="0">
                <a:solidFill>
                  <a:srgbClr val="561C83"/>
                </a:solidFill>
              </a:rPr>
              <a:t>Encuentro</a:t>
            </a:r>
            <a:endParaRPr sz="670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548835"/>
              </p:ext>
            </p:extLst>
          </p:nvPr>
        </p:nvGraphicFramePr>
        <p:xfrm>
          <a:off x="1301593" y="7244608"/>
          <a:ext cx="17287240" cy="919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6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8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740">
                <a:tc>
                  <a:txBody>
                    <a:bodyPr/>
                    <a:lstStyle/>
                    <a:p>
                      <a:pPr marR="324485" algn="ctr">
                        <a:lnSpc>
                          <a:spcPts val="3125"/>
                        </a:lnSpc>
                      </a:pPr>
                      <a:r>
                        <a:rPr sz="2800" dirty="0" err="1">
                          <a:solidFill>
                            <a:srgbClr val="494949"/>
                          </a:solidFill>
                          <a:latin typeface="Arial MT"/>
                          <a:cs typeface="Arial MT"/>
                        </a:rPr>
                        <a:t>Oración</a:t>
                      </a:r>
                      <a:r>
                        <a:rPr sz="2800" spc="-65" dirty="0">
                          <a:solidFill>
                            <a:srgbClr val="49494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 err="1" smtClean="0">
                          <a:solidFill>
                            <a:srgbClr val="464646"/>
                          </a:solidFill>
                          <a:latin typeface="Arial MT"/>
                          <a:cs typeface="Arial MT"/>
                        </a:rPr>
                        <a:t>canta</a:t>
                      </a:r>
                      <a:r>
                        <a:rPr lang="es-MX" sz="2800" dirty="0" smtClean="0">
                          <a:solidFill>
                            <a:srgbClr val="464646"/>
                          </a:solidFill>
                          <a:latin typeface="Arial MT"/>
                          <a:cs typeface="Arial MT"/>
                        </a:rPr>
                        <a:t>da</a:t>
                      </a:r>
                      <a:r>
                        <a:rPr sz="2800" dirty="0" smtClean="0">
                          <a:solidFill>
                            <a:srgbClr val="464646"/>
                          </a:solidFill>
                          <a:latin typeface="Arial MT"/>
                          <a:cs typeface="Arial MT"/>
                        </a:rPr>
                        <a:t>.</a:t>
                      </a:r>
                      <a:r>
                        <a:rPr sz="2800" spc="-110" dirty="0" smtClean="0">
                          <a:solidFill>
                            <a:srgbClr val="46464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solidFill>
                            <a:srgbClr val="3B3B3B"/>
                          </a:solidFill>
                          <a:latin typeface="Arial MT"/>
                          <a:cs typeface="Arial MT"/>
                        </a:rPr>
                        <a:t>Romper</a:t>
                      </a:r>
                      <a:r>
                        <a:rPr sz="2800" spc="-40" dirty="0">
                          <a:solidFill>
                            <a:srgbClr val="3B3B3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solidFill>
                            <a:srgbClr val="4B4B4B"/>
                          </a:solidFill>
                          <a:latin typeface="Arial MT"/>
                          <a:cs typeface="Arial MT"/>
                        </a:rPr>
                        <a:t>el</a:t>
                      </a:r>
                      <a:r>
                        <a:rPr sz="2800" spc="-170" dirty="0">
                          <a:solidFill>
                            <a:srgbClr val="4B4B4B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0" dirty="0">
                          <a:solidFill>
                            <a:srgbClr val="414141"/>
                          </a:solidFill>
                          <a:latin typeface="Arial MT"/>
                          <a:cs typeface="Arial MT"/>
                        </a:rPr>
                        <a:t>hielo</a:t>
                      </a:r>
                      <a:endParaRPr sz="280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7630" algn="ctr">
                        <a:lnSpc>
                          <a:spcPts val="3125"/>
                        </a:lnSpc>
                      </a:pPr>
                      <a:r>
                        <a:rPr sz="2800" spc="-45" dirty="0">
                          <a:solidFill>
                            <a:srgbClr val="424242"/>
                          </a:solidFill>
                          <a:latin typeface="Arial MT"/>
                          <a:cs typeface="Arial MT"/>
                        </a:rPr>
                        <a:t>Búsqueda</a:t>
                      </a:r>
                      <a:r>
                        <a:rPr sz="2800" spc="5" dirty="0">
                          <a:solidFill>
                            <a:srgbClr val="42424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solidFill>
                            <a:srgbClr val="494949"/>
                          </a:solidFill>
                          <a:latin typeface="Arial MT"/>
                          <a:cs typeface="Arial MT"/>
                        </a:rPr>
                        <a:t>del</a:t>
                      </a:r>
                      <a:r>
                        <a:rPr sz="2800" spc="-165" dirty="0">
                          <a:solidFill>
                            <a:srgbClr val="49494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14" dirty="0">
                          <a:solidFill>
                            <a:srgbClr val="464646"/>
                          </a:solidFill>
                          <a:latin typeface="Arial MT"/>
                          <a:cs typeface="Arial MT"/>
                        </a:rPr>
                        <a:t>Tesoro</a:t>
                      </a:r>
                      <a:r>
                        <a:rPr sz="2800" spc="-80" dirty="0">
                          <a:solidFill>
                            <a:srgbClr val="46464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30" dirty="0">
                          <a:solidFill>
                            <a:srgbClr val="383838"/>
                          </a:solidFill>
                          <a:latin typeface="Arial MT"/>
                          <a:cs typeface="Arial MT"/>
                        </a:rPr>
                        <a:t>(Símbolos</a:t>
                      </a:r>
                      <a:r>
                        <a:rPr sz="2800" spc="-55" dirty="0">
                          <a:solidFill>
                            <a:srgbClr val="38383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5" dirty="0">
                          <a:solidFill>
                            <a:srgbClr val="484848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endParaRPr sz="280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27355" algn="ctr">
                        <a:lnSpc>
                          <a:spcPts val="3125"/>
                        </a:lnSpc>
                      </a:pPr>
                      <a:r>
                        <a:rPr sz="2800" spc="-45" dirty="0">
                          <a:solidFill>
                            <a:srgbClr val="444444"/>
                          </a:solidFill>
                          <a:latin typeface="Arial MT"/>
                          <a:cs typeface="Arial MT"/>
                        </a:rPr>
                        <a:t>Silencio</a:t>
                      </a:r>
                      <a:r>
                        <a:rPr sz="2800" spc="10" dirty="0">
                          <a:solidFill>
                            <a:srgbClr val="44444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 err="1">
                          <a:solidFill>
                            <a:srgbClr val="494949"/>
                          </a:solidFill>
                          <a:latin typeface="Arial MT"/>
                          <a:cs typeface="Arial MT"/>
                        </a:rPr>
                        <a:t>agradecido</a:t>
                      </a:r>
                      <a:r>
                        <a:rPr sz="2800" spc="114" dirty="0">
                          <a:solidFill>
                            <a:srgbClr val="49494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MX" sz="2800" spc="114" dirty="0" smtClean="0">
                          <a:solidFill>
                            <a:srgbClr val="494949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2800" spc="-15" dirty="0" smtClean="0">
                          <a:solidFill>
                            <a:srgbClr val="494F6E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>
                          <a:solidFill>
                            <a:srgbClr val="3A3A3A"/>
                          </a:solidFill>
                          <a:latin typeface="Arial MT"/>
                          <a:cs typeface="Arial MT"/>
                        </a:rPr>
                        <a:t>canto</a:t>
                      </a:r>
                      <a:r>
                        <a:rPr sz="2800" spc="-10" dirty="0">
                          <a:solidFill>
                            <a:srgbClr val="3A3A3A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5" dirty="0">
                          <a:solidFill>
                            <a:srgbClr val="4D5277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endParaRPr sz="2800" dirty="0">
                        <a:latin typeface="Arial MT"/>
                        <a:cs typeface="Arial MT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R="328930" algn="ctr">
                        <a:lnSpc>
                          <a:spcPts val="3300"/>
                        </a:lnSpc>
                        <a:spcBef>
                          <a:spcPts val="220"/>
                        </a:spcBef>
                      </a:pPr>
                      <a:r>
                        <a:rPr sz="2800" dirty="0">
                          <a:solidFill>
                            <a:srgbClr val="414141"/>
                          </a:solidFill>
                          <a:latin typeface="Arial MT"/>
                          <a:cs typeface="Arial MT"/>
                        </a:rPr>
                        <a:t>con</a:t>
                      </a:r>
                      <a:r>
                        <a:rPr sz="2800" spc="-55" dirty="0">
                          <a:solidFill>
                            <a:srgbClr val="414141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dirty="0" err="1" smtClean="0">
                          <a:solidFill>
                            <a:srgbClr val="484848"/>
                          </a:solidFill>
                          <a:latin typeface="Arial MT"/>
                          <a:cs typeface="Arial MT"/>
                        </a:rPr>
                        <a:t>alegr</a:t>
                      </a:r>
                      <a:r>
                        <a:rPr lang="es-MX" sz="2800" dirty="0" smtClean="0">
                          <a:solidFill>
                            <a:srgbClr val="484848"/>
                          </a:solidFill>
                          <a:latin typeface="Arial MT"/>
                          <a:cs typeface="Arial MT"/>
                        </a:rPr>
                        <a:t>í</a:t>
                      </a:r>
                      <a:r>
                        <a:rPr sz="2800" dirty="0" smtClean="0">
                          <a:solidFill>
                            <a:srgbClr val="484848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2800" spc="15" dirty="0" smtClean="0">
                          <a:solidFill>
                            <a:srgbClr val="484848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MX" sz="2800" spc="0" dirty="0" smtClean="0">
                          <a:solidFill>
                            <a:srgbClr val="525252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sz="2800" spc="-70" dirty="0" smtClean="0">
                          <a:solidFill>
                            <a:srgbClr val="525252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10" dirty="0">
                          <a:solidFill>
                            <a:srgbClr val="494949"/>
                          </a:solidFill>
                          <a:latin typeface="Arial MT"/>
                          <a:cs typeface="Arial MT"/>
                        </a:rPr>
                        <a:t>acogida.</a:t>
                      </a:r>
                      <a:endParaRPr sz="2800" dirty="0">
                        <a:latin typeface="Arial MT"/>
                        <a:cs typeface="Arial MT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R="92710" algn="ctr">
                        <a:lnSpc>
                          <a:spcPts val="3300"/>
                        </a:lnSpc>
                        <a:spcBef>
                          <a:spcPts val="220"/>
                        </a:spcBef>
                      </a:pPr>
                      <a:r>
                        <a:rPr sz="2800" spc="-50" dirty="0" err="1" smtClean="0">
                          <a:solidFill>
                            <a:srgbClr val="464646"/>
                          </a:solidFill>
                          <a:latin typeface="Arial MT"/>
                          <a:cs typeface="Arial MT"/>
                        </a:rPr>
                        <a:t>Pasi</a:t>
                      </a:r>
                      <a:r>
                        <a:rPr lang="es-MX" sz="2800" spc="-50" dirty="0" err="1" smtClean="0">
                          <a:solidFill>
                            <a:srgbClr val="464646"/>
                          </a:solidFill>
                          <a:latin typeface="Arial MT"/>
                          <a:cs typeface="Arial MT"/>
                        </a:rPr>
                        <a:t>ó</a:t>
                      </a:r>
                      <a:r>
                        <a:rPr sz="2800" spc="-50" dirty="0" smtClean="0">
                          <a:solidFill>
                            <a:srgbClr val="464646"/>
                          </a:solidFill>
                          <a:latin typeface="Arial MT"/>
                          <a:cs typeface="Arial MT"/>
                        </a:rPr>
                        <a:t>n</a:t>
                      </a:r>
                      <a:r>
                        <a:rPr sz="2800" spc="-15" dirty="0" smtClean="0">
                          <a:solidFill>
                            <a:srgbClr val="464646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lang="es-MX" sz="2800" spc="0" dirty="0" smtClean="0">
                          <a:solidFill>
                            <a:srgbClr val="444444"/>
                          </a:solidFill>
                          <a:latin typeface="Arial MT"/>
                          <a:cs typeface="Arial MT"/>
                        </a:rPr>
                        <a:t>y</a:t>
                      </a:r>
                      <a:r>
                        <a:rPr lang="es-MX" sz="2800" spc="0" baseline="0" dirty="0" smtClean="0">
                          <a:solidFill>
                            <a:srgbClr val="444444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2800" spc="-20" dirty="0" smtClean="0">
                          <a:solidFill>
                            <a:srgbClr val="424242"/>
                          </a:solidFill>
                          <a:latin typeface="Arial MT"/>
                          <a:cs typeface="Arial MT"/>
                        </a:rPr>
                        <a:t>Luz</a:t>
                      </a:r>
                      <a:r>
                        <a:rPr sz="2800" spc="-20" dirty="0">
                          <a:solidFill>
                            <a:srgbClr val="424242"/>
                          </a:solidFill>
                          <a:latin typeface="Arial MT"/>
                          <a:cs typeface="Arial MT"/>
                        </a:rPr>
                        <a:t>).</a:t>
                      </a:r>
                      <a:endParaRPr sz="2800" dirty="0">
                        <a:latin typeface="Arial MT"/>
                        <a:cs typeface="Arial MT"/>
                      </a:endParaRPr>
                    </a:p>
                  </a:txBody>
                  <a:tcPr marL="0" marR="0" marT="27940" marB="0"/>
                </a:tc>
                <a:tc>
                  <a:txBody>
                    <a:bodyPr/>
                    <a:lstStyle/>
                    <a:p>
                      <a:pPr marL="435609" algn="ctr">
                        <a:lnSpc>
                          <a:spcPts val="3300"/>
                        </a:lnSpc>
                        <a:spcBef>
                          <a:spcPts val="220"/>
                        </a:spcBef>
                      </a:pPr>
                      <a:r>
                        <a:rPr sz="2800" spc="-10" dirty="0">
                          <a:solidFill>
                            <a:srgbClr val="444444"/>
                          </a:solidFill>
                          <a:latin typeface="Arial MT"/>
                          <a:cs typeface="Arial MT"/>
                        </a:rPr>
                        <a:t>envío.</a:t>
                      </a:r>
                      <a:endParaRPr sz="2800" dirty="0">
                        <a:latin typeface="Arial MT"/>
                        <a:cs typeface="Arial MT"/>
                      </a:endParaRPr>
                    </a:p>
                  </a:txBody>
                  <a:tcPr marL="0" marR="0" marT="2794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813050" y="656907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</a:rPr>
              <a:t>Apertura</a:t>
            </a:r>
            <a:endParaRPr lang="es-EC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8687913" y="645963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</a:rPr>
              <a:t>Dinámica</a:t>
            </a:r>
            <a:endParaRPr lang="es-EC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5081250" y="6416675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smtClean="0">
                <a:solidFill>
                  <a:schemeClr val="accent6">
                    <a:lumMod val="75000"/>
                  </a:schemeClr>
                </a:solidFill>
              </a:rPr>
              <a:t>Cierre</a:t>
            </a:r>
            <a:endParaRPr lang="es-EC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19614" y="1480321"/>
            <a:ext cx="1366520" cy="0"/>
          </a:xfrm>
          <a:custGeom>
            <a:avLst/>
            <a:gdLst/>
            <a:ahLst/>
            <a:cxnLst/>
            <a:rect l="l" t="t" r="r" b="b"/>
            <a:pathLst>
              <a:path w="1366520">
                <a:moveTo>
                  <a:pt x="0" y="0"/>
                </a:moveTo>
                <a:lnTo>
                  <a:pt x="1366450" y="0"/>
                </a:lnTo>
              </a:path>
            </a:pathLst>
          </a:custGeom>
          <a:ln w="3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spc="-160" dirty="0">
                <a:solidFill>
                  <a:srgbClr val="561F7C"/>
                </a:solidFill>
              </a:rPr>
              <a:t>Recursos</a:t>
            </a:r>
            <a:r>
              <a:rPr spc="-280" dirty="0">
                <a:solidFill>
                  <a:srgbClr val="561F7C"/>
                </a:solidFill>
              </a:rPr>
              <a:t> </a:t>
            </a:r>
            <a:r>
              <a:rPr spc="-10" dirty="0">
                <a:solidFill>
                  <a:srgbClr val="591C80"/>
                </a:solidFill>
              </a:rPr>
              <a:t>Simbólicos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11224" y="6155306"/>
            <a:ext cx="161734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95" dirty="0">
                <a:solidFill>
                  <a:srgbClr val="541C8A"/>
                </a:solidFill>
                <a:latin typeface="Arial MT"/>
                <a:cs typeface="Arial MT"/>
              </a:rPr>
              <a:t>Agua</a:t>
            </a:r>
            <a:r>
              <a:rPr sz="2450" spc="-35" dirty="0">
                <a:solidFill>
                  <a:srgbClr val="541C8A"/>
                </a:solidFill>
                <a:latin typeface="Arial MT"/>
                <a:cs typeface="Arial MT"/>
              </a:rPr>
              <a:t> </a:t>
            </a:r>
            <a:r>
              <a:rPr sz="2450" spc="85" dirty="0">
                <a:solidFill>
                  <a:srgbClr val="561C8E"/>
                </a:solidFill>
                <a:latin typeface="Arial MT"/>
                <a:cs typeface="Arial MT"/>
              </a:rPr>
              <a:t>y</a:t>
            </a:r>
            <a:r>
              <a:rPr sz="2450" spc="-35" dirty="0">
                <a:solidFill>
                  <a:srgbClr val="561C8E"/>
                </a:solidFill>
                <a:latin typeface="Arial MT"/>
                <a:cs typeface="Arial MT"/>
              </a:rPr>
              <a:t> </a:t>
            </a:r>
            <a:r>
              <a:rPr sz="2450" spc="-30" dirty="0">
                <a:solidFill>
                  <a:srgbClr val="5B168A"/>
                </a:solidFill>
                <a:latin typeface="Arial MT"/>
                <a:cs typeface="Arial MT"/>
              </a:rPr>
              <a:t>Luz</a:t>
            </a:r>
            <a:endParaRPr sz="245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70861" y="6886959"/>
            <a:ext cx="3897629" cy="1046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4715" marR="5080" indent="-882650">
              <a:lnSpc>
                <a:spcPct val="113500"/>
              </a:lnSpc>
              <a:spcBef>
                <a:spcPts val="95"/>
              </a:spcBef>
            </a:pPr>
            <a:r>
              <a:rPr sz="2950" spc="-125" dirty="0">
                <a:solidFill>
                  <a:srgbClr val="424242"/>
                </a:solidFill>
                <a:latin typeface="Arial MT"/>
                <a:cs typeface="Arial MT"/>
              </a:rPr>
              <a:t>Signos</a:t>
            </a:r>
            <a:r>
              <a:rPr sz="2950" spc="-85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950" spc="-60" dirty="0">
                <a:solidFill>
                  <a:srgbClr val="484848"/>
                </a:solidFill>
                <a:latin typeface="Arial MT"/>
                <a:cs typeface="Arial MT"/>
              </a:rPr>
              <a:t>del</a:t>
            </a:r>
            <a:r>
              <a:rPr sz="2950" spc="-145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2950" spc="-75" dirty="0">
                <a:solidFill>
                  <a:srgbClr val="444444"/>
                </a:solidFill>
                <a:latin typeface="Arial MT"/>
                <a:cs typeface="Arial MT"/>
              </a:rPr>
              <a:t>Bautismo</a:t>
            </a:r>
            <a:r>
              <a:rPr sz="2950" spc="-6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4D4D4D"/>
                </a:solidFill>
                <a:latin typeface="Arial MT"/>
                <a:cs typeface="Arial MT"/>
              </a:rPr>
              <a:t>g</a:t>
            </a:r>
            <a:r>
              <a:rPr sz="2950" spc="-114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950" spc="-25" dirty="0">
                <a:solidFill>
                  <a:srgbClr val="3F3F3F"/>
                </a:solidFill>
                <a:latin typeface="Arial MT"/>
                <a:cs typeface="Arial MT"/>
              </a:rPr>
              <a:t>la </a:t>
            </a:r>
            <a:r>
              <a:rPr sz="2950" spc="-75" dirty="0">
                <a:solidFill>
                  <a:srgbClr val="3F3F3F"/>
                </a:solidFill>
                <a:latin typeface="Arial MT"/>
                <a:cs typeface="Arial MT"/>
              </a:rPr>
              <a:t>Resurrección.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18716" y="6138945"/>
            <a:ext cx="1031875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-155" dirty="0">
                <a:solidFill>
                  <a:srgbClr val="501887"/>
                </a:solidFill>
                <a:latin typeface="Arial MT"/>
                <a:cs typeface="Arial MT"/>
              </a:rPr>
              <a:t>El</a:t>
            </a:r>
            <a:r>
              <a:rPr sz="2550" spc="-305" dirty="0">
                <a:solidFill>
                  <a:srgbClr val="501887"/>
                </a:solidFill>
                <a:latin typeface="Arial MT"/>
                <a:cs typeface="Arial MT"/>
              </a:rPr>
              <a:t> </a:t>
            </a:r>
            <a:r>
              <a:rPr sz="2550" spc="45" dirty="0">
                <a:solidFill>
                  <a:srgbClr val="5B1F90"/>
                </a:solidFill>
                <a:latin typeface="Arial MT"/>
                <a:cs typeface="Arial MT"/>
              </a:rPr>
              <a:t>Cirio</a:t>
            </a:r>
            <a:endParaRPr sz="255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985669" y="6863399"/>
            <a:ext cx="4136390" cy="1078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6325" marR="5080" indent="-1064260">
              <a:lnSpc>
                <a:spcPct val="117000"/>
              </a:lnSpc>
              <a:spcBef>
                <a:spcPts val="95"/>
              </a:spcBef>
            </a:pPr>
            <a:r>
              <a:rPr sz="2950" spc="-105" dirty="0">
                <a:solidFill>
                  <a:srgbClr val="525252"/>
                </a:solidFill>
                <a:latin typeface="Arial MT"/>
                <a:cs typeface="Arial MT"/>
              </a:rPr>
              <a:t>Luz </a:t>
            </a:r>
            <a:r>
              <a:rPr sz="2950" spc="-60" dirty="0">
                <a:solidFill>
                  <a:srgbClr val="444444"/>
                </a:solidFill>
                <a:latin typeface="Arial MT"/>
                <a:cs typeface="Arial MT"/>
              </a:rPr>
              <a:t>que</a:t>
            </a:r>
            <a:r>
              <a:rPr sz="2950" spc="-145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950" spc="-40" dirty="0">
                <a:solidFill>
                  <a:srgbClr val="4B4B4B"/>
                </a:solidFill>
                <a:latin typeface="Arial MT"/>
                <a:cs typeface="Arial MT"/>
              </a:rPr>
              <a:t>guía</a:t>
            </a:r>
            <a:r>
              <a:rPr sz="2950" spc="-16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950" spc="-105" dirty="0">
                <a:solidFill>
                  <a:srgbClr val="484848"/>
                </a:solidFill>
                <a:latin typeface="Arial MT"/>
                <a:cs typeface="Arial MT"/>
              </a:rPr>
              <a:t>en</a:t>
            </a:r>
            <a:r>
              <a:rPr sz="2950" spc="-100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2950" spc="-35" dirty="0">
                <a:solidFill>
                  <a:srgbClr val="444444"/>
                </a:solidFill>
                <a:latin typeface="Arial MT"/>
                <a:cs typeface="Arial MT"/>
              </a:rPr>
              <a:t>medio</a:t>
            </a:r>
            <a:r>
              <a:rPr sz="2950" spc="-140" dirty="0">
                <a:solidFill>
                  <a:srgbClr val="444444"/>
                </a:solidFill>
                <a:latin typeface="Arial MT"/>
                <a:cs typeface="Arial MT"/>
              </a:rPr>
              <a:t> </a:t>
            </a:r>
            <a:r>
              <a:rPr sz="2950" spc="-45" dirty="0">
                <a:solidFill>
                  <a:srgbClr val="444444"/>
                </a:solidFill>
                <a:latin typeface="Arial MT"/>
                <a:cs typeface="Arial MT"/>
              </a:rPr>
              <a:t>de </a:t>
            </a:r>
            <a:r>
              <a:rPr sz="2950" dirty="0">
                <a:solidFill>
                  <a:srgbClr val="4B4B4B"/>
                </a:solidFill>
                <a:latin typeface="Arial MT"/>
                <a:cs typeface="Arial MT"/>
              </a:rPr>
              <a:t>la</a:t>
            </a:r>
            <a:r>
              <a:rPr sz="2950" spc="-200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950" spc="-20" dirty="0">
                <a:solidFill>
                  <a:srgbClr val="464646"/>
                </a:solidFill>
                <a:latin typeface="Arial MT"/>
                <a:cs typeface="Arial MT"/>
              </a:rPr>
              <a:t>oscuridad.</a:t>
            </a:r>
            <a:endParaRPr sz="29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402943" y="6155306"/>
            <a:ext cx="170878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114" dirty="0">
                <a:solidFill>
                  <a:srgbClr val="541C9C"/>
                </a:solidFill>
                <a:latin typeface="Arial MT"/>
                <a:cs typeface="Arial MT"/>
              </a:rPr>
              <a:t>Naturaleza</a:t>
            </a:r>
            <a:endParaRPr sz="245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476930" y="6886959"/>
            <a:ext cx="3595370" cy="1046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marR="5080" indent="-330835">
              <a:lnSpc>
                <a:spcPct val="113500"/>
              </a:lnSpc>
              <a:spcBef>
                <a:spcPts val="95"/>
              </a:spcBef>
            </a:pPr>
            <a:r>
              <a:rPr sz="2950" spc="-125" dirty="0">
                <a:solidFill>
                  <a:srgbClr val="484848"/>
                </a:solidFill>
                <a:latin typeface="Arial MT"/>
                <a:cs typeface="Arial MT"/>
              </a:rPr>
              <a:t>Flores</a:t>
            </a:r>
            <a:r>
              <a:rPr sz="2950" spc="-75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525252"/>
                </a:solidFill>
                <a:latin typeface="Arial MT"/>
                <a:cs typeface="Arial MT"/>
              </a:rPr>
              <a:t>g</a:t>
            </a:r>
            <a:r>
              <a:rPr sz="2950" spc="-120" dirty="0">
                <a:solidFill>
                  <a:srgbClr val="525252"/>
                </a:solidFill>
                <a:latin typeface="Arial MT"/>
                <a:cs typeface="Arial MT"/>
              </a:rPr>
              <a:t> </a:t>
            </a:r>
            <a:r>
              <a:rPr sz="2950" spc="-105" dirty="0">
                <a:solidFill>
                  <a:srgbClr val="464646"/>
                </a:solidFill>
                <a:latin typeface="Arial MT"/>
                <a:cs typeface="Arial MT"/>
              </a:rPr>
              <a:t>semillas </a:t>
            </a:r>
            <a:r>
              <a:rPr sz="2950" spc="-55" dirty="0">
                <a:solidFill>
                  <a:srgbClr val="424242"/>
                </a:solidFill>
                <a:latin typeface="Arial MT"/>
                <a:cs typeface="Arial MT"/>
              </a:rPr>
              <a:t>como </a:t>
            </a:r>
            <a:r>
              <a:rPr sz="2950" spc="-70" dirty="0">
                <a:solidFill>
                  <a:srgbClr val="424242"/>
                </a:solidFill>
                <a:latin typeface="Arial MT"/>
                <a:cs typeface="Arial MT"/>
              </a:rPr>
              <a:t>testigos</a:t>
            </a:r>
            <a:r>
              <a:rPr sz="2950" spc="-100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950" spc="-50" dirty="0">
                <a:solidFill>
                  <a:srgbClr val="545454"/>
                </a:solidFill>
                <a:latin typeface="Arial MT"/>
                <a:cs typeface="Arial MT"/>
              </a:rPr>
              <a:t>de</a:t>
            </a:r>
            <a:r>
              <a:rPr sz="2950" spc="-160" dirty="0">
                <a:solidFill>
                  <a:srgbClr val="545454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4D4D4D"/>
                </a:solidFill>
                <a:latin typeface="Arial MT"/>
                <a:cs typeface="Arial MT"/>
              </a:rPr>
              <a:t>la</a:t>
            </a:r>
            <a:r>
              <a:rPr sz="2950" spc="-9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4B4B4B"/>
                </a:solidFill>
                <a:latin typeface="Arial MT"/>
                <a:cs typeface="Arial MT"/>
              </a:rPr>
              <a:t>vida.</a:t>
            </a:r>
            <a:endParaRPr sz="2950">
              <a:latin typeface="Arial MT"/>
              <a:cs typeface="Arial MT"/>
            </a:endParaRPr>
          </a:p>
        </p:txBody>
      </p:sp>
      <p:pic>
        <p:nvPicPr>
          <p:cNvPr id="5122" name="Picture 2" descr="Material Cuaresma 2017 – Fano – Odres Nuev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250" y="9134772"/>
            <a:ext cx="9901921" cy="43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terial Cuaresma 2017 – Fano – Odres Nuev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5650" y="9287172"/>
            <a:ext cx="9901921" cy="43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vangelio según San Marcos 4,26-34. Y decía: &quot;El Reino de Dios es como un  hombre que echa la semilla en la tierra: sea que duerma o se levante, de  noche y 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370" y="2865423"/>
            <a:ext cx="3947860" cy="3289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Material Cuaresma 2017 – Fano – Odres Nuev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465" y="2067783"/>
            <a:ext cx="2917452" cy="408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150 ideas de Fano drawings para guardar hoy | catequesis, dibujos fano,  catolico y má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586" y="2990854"/>
            <a:ext cx="4072133" cy="303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48890" y="3290475"/>
            <a:ext cx="8387179" cy="6887224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7114966" y="1464615"/>
            <a:ext cx="3031490" cy="0"/>
          </a:xfrm>
          <a:custGeom>
            <a:avLst/>
            <a:gdLst/>
            <a:ahLst/>
            <a:cxnLst/>
            <a:rect l="l" t="t" r="r" b="b"/>
            <a:pathLst>
              <a:path w="3031490">
                <a:moveTo>
                  <a:pt x="0" y="0"/>
                </a:moveTo>
                <a:lnTo>
                  <a:pt x="3031321" y="0"/>
                </a:lnTo>
              </a:path>
            </a:pathLst>
          </a:custGeom>
          <a:ln w="392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09230" y="862927"/>
            <a:ext cx="5850255" cy="10858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950" spc="-10" dirty="0">
                <a:solidFill>
                  <a:srgbClr val="5B1C8C"/>
                </a:solidFill>
              </a:rPr>
              <a:t>Cristo</a:t>
            </a:r>
            <a:r>
              <a:rPr sz="6950" spc="-450" dirty="0">
                <a:solidFill>
                  <a:srgbClr val="5B1C8C"/>
                </a:solidFill>
              </a:rPr>
              <a:t> </a:t>
            </a:r>
            <a:r>
              <a:rPr sz="6950" spc="-45" dirty="0">
                <a:solidFill>
                  <a:srgbClr val="561C85"/>
                </a:solidFill>
              </a:rPr>
              <a:t>Vivo</a:t>
            </a:r>
            <a:r>
              <a:rPr sz="6950" spc="-805" dirty="0">
                <a:solidFill>
                  <a:srgbClr val="561C85"/>
                </a:solidFill>
              </a:rPr>
              <a:t> </a:t>
            </a:r>
            <a:r>
              <a:rPr sz="6950" spc="-170" dirty="0">
                <a:solidFill>
                  <a:srgbClr val="561C89"/>
                </a:solidFill>
              </a:rPr>
              <a:t>Hoy</a:t>
            </a:r>
            <a:endParaRPr sz="6950"/>
          </a:p>
        </p:txBody>
      </p:sp>
      <p:sp>
        <p:nvSpPr>
          <p:cNvPr id="5" name="object 5"/>
          <p:cNvSpPr txBox="1"/>
          <p:nvPr/>
        </p:nvSpPr>
        <p:spPr>
          <a:xfrm>
            <a:off x="914867" y="4709669"/>
            <a:ext cx="8284209" cy="327051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3200" b="1" spc="135" dirty="0">
                <a:solidFill>
                  <a:srgbClr val="7030A0"/>
                </a:solidFill>
                <a:latin typeface="Arial MT"/>
                <a:cs typeface="Arial MT"/>
              </a:rPr>
              <a:t>Identidad</a:t>
            </a:r>
            <a:r>
              <a:rPr sz="3200" b="1" spc="-155" dirty="0">
                <a:solidFill>
                  <a:srgbClr val="7030A0"/>
                </a:solidFill>
                <a:latin typeface="Arial MT"/>
                <a:cs typeface="Arial MT"/>
              </a:rPr>
              <a:t> </a:t>
            </a:r>
            <a:r>
              <a:rPr sz="3200" b="1" spc="150" dirty="0">
                <a:solidFill>
                  <a:srgbClr val="7030A0"/>
                </a:solidFill>
                <a:latin typeface="Arial MT"/>
                <a:cs typeface="Arial MT"/>
              </a:rPr>
              <a:t>y</a:t>
            </a:r>
            <a:r>
              <a:rPr sz="3200" b="1" spc="-200" dirty="0">
                <a:solidFill>
                  <a:srgbClr val="7030A0"/>
                </a:solidFill>
                <a:latin typeface="Arial MT"/>
                <a:cs typeface="Arial MT"/>
              </a:rPr>
              <a:t> </a:t>
            </a:r>
            <a:r>
              <a:rPr sz="3200" b="1" spc="45" dirty="0">
                <a:solidFill>
                  <a:srgbClr val="7030A0"/>
                </a:solidFill>
                <a:latin typeface="Arial MT"/>
                <a:cs typeface="Arial MT"/>
              </a:rPr>
              <a:t>Realidad</a:t>
            </a:r>
            <a:endParaRPr sz="3200" b="1" dirty="0">
              <a:solidFill>
                <a:srgbClr val="7030A0"/>
              </a:solidFill>
              <a:latin typeface="Arial MT"/>
              <a:cs typeface="Arial MT"/>
            </a:endParaRPr>
          </a:p>
          <a:p>
            <a:pPr marL="813435" marR="5080" indent="-798830">
              <a:lnSpc>
                <a:spcPct val="115300"/>
              </a:lnSpc>
              <a:spcBef>
                <a:spcPts val="2490"/>
              </a:spcBef>
              <a:buChar char="o"/>
              <a:tabLst>
                <a:tab pos="813435" algn="l"/>
                <a:tab pos="817880" algn="l"/>
              </a:tabLst>
            </a:pPr>
            <a:r>
              <a:rPr sz="2950" dirty="0">
                <a:solidFill>
                  <a:schemeClr val="tx1"/>
                </a:solidFill>
                <a:latin typeface="Arial MT"/>
                <a:cs typeface="Arial MT"/>
              </a:rPr>
              <a:t>	</a:t>
            </a:r>
            <a:r>
              <a:rPr sz="2950" spc="-70" dirty="0">
                <a:solidFill>
                  <a:schemeClr val="tx1"/>
                </a:solidFill>
                <a:latin typeface="Arial MT"/>
                <a:cs typeface="Arial MT"/>
              </a:rPr>
              <a:t>Jesús</a:t>
            </a:r>
            <a:r>
              <a:rPr sz="2950" spc="-15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chemeClr val="tx1"/>
                </a:solidFill>
                <a:latin typeface="Arial MT"/>
                <a:cs typeface="Arial MT"/>
              </a:rPr>
              <a:t>Compañero:</a:t>
            </a:r>
            <a:r>
              <a:rPr sz="2950" spc="-12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90" dirty="0">
                <a:solidFill>
                  <a:schemeClr val="tx1"/>
                </a:solidFill>
                <a:latin typeface="Arial MT"/>
                <a:cs typeface="Arial MT"/>
              </a:rPr>
              <a:t>No</a:t>
            </a:r>
            <a:r>
              <a:rPr sz="2950" spc="-12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235" dirty="0">
                <a:solidFill>
                  <a:schemeClr val="tx1"/>
                </a:solidFill>
                <a:latin typeface="Arial MT"/>
                <a:cs typeface="Arial MT"/>
              </a:rPr>
              <a:t>es</a:t>
            </a:r>
            <a:r>
              <a:rPr sz="2950" spc="-4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chemeClr val="tx1"/>
                </a:solidFill>
                <a:latin typeface="Arial MT"/>
                <a:cs typeface="Arial MT"/>
              </a:rPr>
              <a:t>un</a:t>
            </a:r>
            <a:r>
              <a:rPr sz="2950" spc="-8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55" dirty="0">
                <a:solidFill>
                  <a:schemeClr val="tx1"/>
                </a:solidFill>
                <a:latin typeface="Arial MT"/>
                <a:cs typeface="Arial MT"/>
              </a:rPr>
              <a:t>busto</a:t>
            </a:r>
            <a:r>
              <a:rPr sz="2950" spc="-6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114" dirty="0">
                <a:solidFill>
                  <a:schemeClr val="tx1"/>
                </a:solidFill>
                <a:latin typeface="Arial MT"/>
                <a:cs typeface="Arial MT"/>
              </a:rPr>
              <a:t>de</a:t>
            </a:r>
            <a:r>
              <a:rPr sz="2950" spc="-9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35" dirty="0">
                <a:solidFill>
                  <a:schemeClr val="tx1"/>
                </a:solidFill>
                <a:latin typeface="Arial MT"/>
                <a:cs typeface="Arial MT"/>
              </a:rPr>
              <a:t>mórmol: camina</a:t>
            </a:r>
            <a:r>
              <a:rPr sz="2950" spc="-17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65" dirty="0">
                <a:solidFill>
                  <a:schemeClr val="tx1"/>
                </a:solidFill>
                <a:latin typeface="Arial MT"/>
                <a:cs typeface="Arial MT"/>
              </a:rPr>
              <a:t>en</a:t>
            </a:r>
            <a:r>
              <a:rPr sz="2950" spc="-14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215" dirty="0">
                <a:solidFill>
                  <a:schemeClr val="tx1"/>
                </a:solidFill>
                <a:latin typeface="Arial MT"/>
                <a:cs typeface="Arial MT"/>
              </a:rPr>
              <a:t>sus</a:t>
            </a:r>
            <a:r>
              <a:rPr sz="2950" spc="1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60" dirty="0">
                <a:solidFill>
                  <a:schemeClr val="tx1"/>
                </a:solidFill>
                <a:latin typeface="Arial MT"/>
                <a:cs typeface="Arial MT"/>
              </a:rPr>
              <a:t>dudas</a:t>
            </a:r>
            <a:r>
              <a:rPr sz="2950" spc="-8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250" dirty="0">
                <a:solidFill>
                  <a:schemeClr val="tx1"/>
                </a:solidFill>
                <a:latin typeface="Arial MT"/>
                <a:cs typeface="Arial MT"/>
              </a:rPr>
              <a:t>g</a:t>
            </a:r>
            <a:r>
              <a:rPr sz="2950" spc="3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chemeClr val="tx1"/>
                </a:solidFill>
                <a:latin typeface="Arial MT"/>
                <a:cs typeface="Arial MT"/>
              </a:rPr>
              <a:t>retos.</a:t>
            </a:r>
            <a:endParaRPr sz="2950" dirty="0">
              <a:solidFill>
                <a:schemeClr val="tx1"/>
              </a:solidFill>
              <a:latin typeface="Arial MT"/>
              <a:cs typeface="Arial MT"/>
            </a:endParaRPr>
          </a:p>
          <a:p>
            <a:pPr marL="816610" marR="466090" indent="-802005">
              <a:lnSpc>
                <a:spcPct val="115300"/>
              </a:lnSpc>
              <a:spcBef>
                <a:spcPts val="3090"/>
              </a:spcBef>
              <a:buChar char="o"/>
              <a:tabLst>
                <a:tab pos="816610" algn="l"/>
                <a:tab pos="818515" algn="l"/>
              </a:tabLst>
            </a:pPr>
            <a:r>
              <a:rPr sz="2950" dirty="0">
                <a:solidFill>
                  <a:schemeClr val="tx1"/>
                </a:solidFill>
                <a:latin typeface="Arial MT"/>
                <a:cs typeface="Arial MT"/>
              </a:rPr>
              <a:t>	</a:t>
            </a:r>
            <a:r>
              <a:rPr sz="2950" spc="-35" dirty="0" smtClean="0">
                <a:solidFill>
                  <a:schemeClr val="tx1"/>
                </a:solidFill>
                <a:latin typeface="Arial MT"/>
                <a:cs typeface="Arial MT"/>
              </a:rPr>
              <a:t>V</a:t>
            </a:r>
            <a:r>
              <a:rPr lang="es-MX" sz="2950" spc="-35" dirty="0" err="1" smtClean="0">
                <a:solidFill>
                  <a:schemeClr val="tx1"/>
                </a:solidFill>
                <a:latin typeface="Arial MT"/>
                <a:cs typeface="Arial MT"/>
              </a:rPr>
              <a:t>ía</a:t>
            </a:r>
            <a:r>
              <a:rPr lang="es-MX" sz="2950" spc="-35" dirty="0" smtClean="0">
                <a:solidFill>
                  <a:schemeClr val="tx1"/>
                </a:solidFill>
                <a:latin typeface="Arial MT"/>
                <a:cs typeface="Arial MT"/>
              </a:rPr>
              <a:t> C</a:t>
            </a:r>
            <a:r>
              <a:rPr sz="2950" spc="-35" dirty="0" err="1" smtClean="0">
                <a:solidFill>
                  <a:schemeClr val="tx1"/>
                </a:solidFill>
                <a:latin typeface="Arial MT"/>
                <a:cs typeface="Arial MT"/>
              </a:rPr>
              <a:t>rucis</a:t>
            </a:r>
            <a:r>
              <a:rPr sz="2950" spc="-100" dirty="0" smtClean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chemeClr val="tx1"/>
                </a:solidFill>
                <a:latin typeface="Arial MT"/>
                <a:cs typeface="Arial MT"/>
              </a:rPr>
              <a:t>Moderno:</a:t>
            </a:r>
            <a:r>
              <a:rPr sz="2950" spc="-13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30" dirty="0">
                <a:solidFill>
                  <a:schemeClr val="tx1"/>
                </a:solidFill>
                <a:latin typeface="Arial MT"/>
                <a:cs typeface="Arial MT"/>
              </a:rPr>
              <a:t>Identificar</a:t>
            </a:r>
            <a:r>
              <a:rPr sz="2950" spc="3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80" dirty="0">
                <a:solidFill>
                  <a:schemeClr val="tx1"/>
                </a:solidFill>
                <a:latin typeface="Arial MT"/>
                <a:cs typeface="Arial MT"/>
              </a:rPr>
              <a:t>el</a:t>
            </a:r>
            <a:r>
              <a:rPr sz="2950" spc="-12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chemeClr val="tx1"/>
                </a:solidFill>
                <a:latin typeface="Arial MT"/>
                <a:cs typeface="Arial MT"/>
              </a:rPr>
              <a:t>dolor</a:t>
            </a:r>
            <a:r>
              <a:rPr sz="2950" spc="-15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100" dirty="0">
                <a:solidFill>
                  <a:schemeClr val="tx1"/>
                </a:solidFill>
                <a:latin typeface="Arial MT"/>
                <a:cs typeface="Arial MT"/>
              </a:rPr>
              <a:t>en</a:t>
            </a:r>
            <a:r>
              <a:rPr sz="2950" spc="-10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25" dirty="0">
                <a:solidFill>
                  <a:schemeClr val="tx1"/>
                </a:solidFill>
                <a:latin typeface="Arial MT"/>
                <a:cs typeface="Arial MT"/>
              </a:rPr>
              <a:t>la </a:t>
            </a:r>
            <a:r>
              <a:rPr sz="2950" spc="-125" dirty="0">
                <a:solidFill>
                  <a:schemeClr val="tx1"/>
                </a:solidFill>
                <a:latin typeface="Arial MT"/>
                <a:cs typeface="Arial MT"/>
              </a:rPr>
              <a:t>soledad,</a:t>
            </a:r>
            <a:r>
              <a:rPr sz="2950" spc="-8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90" dirty="0">
                <a:solidFill>
                  <a:schemeClr val="tx1"/>
                </a:solidFill>
                <a:latin typeface="Arial MT"/>
                <a:cs typeface="Arial MT"/>
              </a:rPr>
              <a:t>salud</a:t>
            </a:r>
            <a:r>
              <a:rPr sz="2950" spc="-12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chemeClr val="tx1"/>
                </a:solidFill>
                <a:latin typeface="Arial MT"/>
                <a:cs typeface="Arial MT"/>
              </a:rPr>
              <a:t>mental</a:t>
            </a:r>
            <a:r>
              <a:rPr sz="2950" spc="-19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250" dirty="0">
                <a:solidFill>
                  <a:schemeClr val="tx1"/>
                </a:solidFill>
                <a:latin typeface="Arial MT"/>
                <a:cs typeface="Arial MT"/>
              </a:rPr>
              <a:t>g</a:t>
            </a:r>
            <a:r>
              <a:rPr sz="2950" spc="25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35" dirty="0">
                <a:solidFill>
                  <a:schemeClr val="tx1"/>
                </a:solidFill>
                <a:latin typeface="Arial MT"/>
                <a:cs typeface="Arial MT"/>
              </a:rPr>
              <a:t>medio</a:t>
            </a:r>
            <a:r>
              <a:rPr sz="2950" spc="-80" dirty="0">
                <a:solidFill>
                  <a:schemeClr val="tx1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chemeClr val="tx1"/>
                </a:solidFill>
                <a:latin typeface="Arial MT"/>
                <a:cs typeface="Arial MT"/>
              </a:rPr>
              <a:t>ambiente.</a:t>
            </a:r>
            <a:endParaRPr sz="2950" dirty="0">
              <a:solidFill>
                <a:schemeClr val="tx1"/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6950" spc="-55" dirty="0">
                <a:solidFill>
                  <a:srgbClr val="561C89"/>
                </a:solidFill>
              </a:rPr>
              <a:t>Estrategias</a:t>
            </a:r>
            <a:r>
              <a:rPr sz="6950" spc="-370" dirty="0">
                <a:solidFill>
                  <a:srgbClr val="561C89"/>
                </a:solidFill>
              </a:rPr>
              <a:t> </a:t>
            </a:r>
            <a:r>
              <a:rPr sz="6950" spc="-50" dirty="0">
                <a:solidFill>
                  <a:srgbClr val="561C83"/>
                </a:solidFill>
              </a:rPr>
              <a:t>de</a:t>
            </a:r>
            <a:r>
              <a:rPr sz="6950" spc="-915" dirty="0">
                <a:solidFill>
                  <a:srgbClr val="561C83"/>
                </a:solidFill>
              </a:rPr>
              <a:t> </a:t>
            </a:r>
            <a:r>
              <a:rPr sz="6950" spc="160" dirty="0">
                <a:solidFill>
                  <a:srgbClr val="561F7C"/>
                </a:solidFill>
              </a:rPr>
              <a:t>Impacto</a:t>
            </a:r>
            <a:endParaRPr sz="6950"/>
          </a:p>
        </p:txBody>
      </p:sp>
      <p:sp>
        <p:nvSpPr>
          <p:cNvPr id="3" name="object 3"/>
          <p:cNvSpPr txBox="1"/>
          <p:nvPr/>
        </p:nvSpPr>
        <p:spPr>
          <a:xfrm>
            <a:off x="1579805" y="5761993"/>
            <a:ext cx="1954530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80" dirty="0">
                <a:solidFill>
                  <a:srgbClr val="541685"/>
                </a:solidFill>
                <a:latin typeface="Arial MT"/>
                <a:cs typeface="Arial MT"/>
              </a:rPr>
              <a:t>Diálogo</a:t>
            </a:r>
            <a:r>
              <a:rPr sz="2550" spc="-70" dirty="0">
                <a:solidFill>
                  <a:srgbClr val="541685"/>
                </a:solidFill>
                <a:latin typeface="Arial MT"/>
                <a:cs typeface="Arial MT"/>
              </a:rPr>
              <a:t> </a:t>
            </a:r>
            <a:r>
              <a:rPr sz="2550" spc="-20" dirty="0">
                <a:solidFill>
                  <a:srgbClr val="571A97"/>
                </a:solidFill>
                <a:latin typeface="Arial MT"/>
                <a:cs typeface="Arial MT"/>
              </a:rPr>
              <a:t>Real</a:t>
            </a:r>
            <a:endParaRPr sz="255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82268" y="6494499"/>
            <a:ext cx="4339590" cy="1584960"/>
          </a:xfrm>
          <a:prstGeom prst="rect">
            <a:avLst/>
          </a:prstGeom>
        </p:spPr>
        <p:txBody>
          <a:bodyPr vert="horz" wrap="square" lIns="0" tIns="6921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545"/>
              </a:spcBef>
            </a:pPr>
            <a:r>
              <a:rPr sz="3100" spc="-245" dirty="0">
                <a:solidFill>
                  <a:srgbClr val="484848"/>
                </a:solidFill>
                <a:latin typeface="Arial MT"/>
                <a:cs typeface="Arial MT"/>
              </a:rPr>
              <a:t>Grupos</a:t>
            </a:r>
            <a:r>
              <a:rPr sz="3100" spc="30" dirty="0">
                <a:solidFill>
                  <a:srgbClr val="484848"/>
                </a:solidFill>
                <a:latin typeface="Arial MT"/>
                <a:cs typeface="Arial MT"/>
              </a:rPr>
              <a:t> </a:t>
            </a:r>
            <a:r>
              <a:rPr sz="3100" spc="-90" dirty="0">
                <a:solidFill>
                  <a:srgbClr val="424242"/>
                </a:solidFill>
                <a:latin typeface="Arial MT"/>
                <a:cs typeface="Arial MT"/>
              </a:rPr>
              <a:t>pequeños</a:t>
            </a:r>
            <a:endParaRPr sz="31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950" spc="-70" dirty="0">
                <a:solidFill>
                  <a:srgbClr val="3F3F3F"/>
                </a:solidFill>
                <a:latin typeface="Arial MT"/>
                <a:cs typeface="Arial MT"/>
              </a:rPr>
              <a:t>(comunidades)</a:t>
            </a:r>
            <a:r>
              <a:rPr sz="2950" spc="60" dirty="0">
                <a:solidFill>
                  <a:srgbClr val="3F3F3F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494949"/>
                </a:solidFill>
                <a:latin typeface="Arial MT"/>
                <a:cs typeface="Arial MT"/>
              </a:rPr>
              <a:t>para</a:t>
            </a:r>
            <a:r>
              <a:rPr sz="2950" spc="-17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950" spc="-35" dirty="0">
                <a:solidFill>
                  <a:srgbClr val="424242"/>
                </a:solidFill>
                <a:latin typeface="Arial MT"/>
                <a:cs typeface="Arial MT"/>
              </a:rPr>
              <a:t>hablar</a:t>
            </a:r>
            <a:endParaRPr sz="2950">
              <a:latin typeface="Arial MT"/>
              <a:cs typeface="Arial MT"/>
            </a:endParaRPr>
          </a:p>
          <a:p>
            <a:pPr marL="24130">
              <a:lnSpc>
                <a:spcPct val="100000"/>
              </a:lnSpc>
              <a:spcBef>
                <a:spcPts val="755"/>
              </a:spcBef>
            </a:pPr>
            <a:r>
              <a:rPr sz="2800" spc="-10" dirty="0">
                <a:solidFill>
                  <a:srgbClr val="4D4D4D"/>
                </a:solidFill>
                <a:latin typeface="Arial MT"/>
                <a:cs typeface="Arial MT"/>
              </a:rPr>
              <a:t>sin</a:t>
            </a:r>
            <a:r>
              <a:rPr sz="2800" spc="-145" dirty="0">
                <a:solidFill>
                  <a:srgbClr val="4D4D4D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494949"/>
                </a:solidFill>
                <a:latin typeface="Arial MT"/>
                <a:cs typeface="Arial MT"/>
              </a:rPr>
              <a:t>juicios.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09273" y="5778354"/>
            <a:ext cx="154559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100" dirty="0">
                <a:solidFill>
                  <a:srgbClr val="5B1F90"/>
                </a:solidFill>
                <a:latin typeface="Arial MT"/>
                <a:cs typeface="Arial MT"/>
              </a:rPr>
              <a:t>Cine-</a:t>
            </a:r>
            <a:r>
              <a:rPr sz="2450" spc="85" dirty="0">
                <a:solidFill>
                  <a:srgbClr val="5B1F90"/>
                </a:solidFill>
                <a:latin typeface="Arial MT"/>
                <a:cs typeface="Arial MT"/>
              </a:rPr>
              <a:t>Foro</a:t>
            </a:r>
            <a:endParaRPr sz="245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15657" y="6518286"/>
            <a:ext cx="4092575" cy="15532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3810">
              <a:lnSpc>
                <a:spcPct val="117400"/>
              </a:lnSpc>
              <a:spcBef>
                <a:spcPts val="75"/>
              </a:spcBef>
            </a:pPr>
            <a:r>
              <a:rPr sz="2800" spc="-25" dirty="0">
                <a:solidFill>
                  <a:srgbClr val="464646"/>
                </a:solidFill>
                <a:latin typeface="Arial MT"/>
                <a:cs typeface="Arial MT"/>
              </a:rPr>
              <a:t>Reflexión</a:t>
            </a:r>
            <a:r>
              <a:rPr sz="280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800" spc="-40" dirty="0">
                <a:solidFill>
                  <a:srgbClr val="494949"/>
                </a:solidFill>
                <a:latin typeface="Arial MT"/>
                <a:cs typeface="Arial MT"/>
              </a:rPr>
              <a:t>desde</a:t>
            </a:r>
            <a:r>
              <a:rPr sz="2800" spc="-65" dirty="0">
                <a:solidFill>
                  <a:srgbClr val="494949"/>
                </a:solidFill>
                <a:latin typeface="Arial MT"/>
                <a:cs typeface="Arial MT"/>
              </a:rPr>
              <a:t> </a:t>
            </a:r>
            <a:r>
              <a:rPr sz="2800" dirty="0">
                <a:solidFill>
                  <a:srgbClr val="464646"/>
                </a:solidFill>
                <a:latin typeface="Arial MT"/>
                <a:cs typeface="Arial MT"/>
              </a:rPr>
              <a:t>la</a:t>
            </a:r>
            <a:r>
              <a:rPr sz="2800" spc="-16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800" spc="-10" dirty="0">
                <a:solidFill>
                  <a:srgbClr val="3F3F3F"/>
                </a:solidFill>
                <a:latin typeface="Arial MT"/>
                <a:cs typeface="Arial MT"/>
              </a:rPr>
              <a:t>cultura </a:t>
            </a:r>
            <a:r>
              <a:rPr sz="2950" dirty="0">
                <a:solidFill>
                  <a:srgbClr val="4F4F4F"/>
                </a:solidFill>
                <a:latin typeface="Arial MT"/>
                <a:cs typeface="Arial MT"/>
              </a:rPr>
              <a:t>pop</a:t>
            </a:r>
            <a:r>
              <a:rPr sz="2950" spc="-155" dirty="0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4F4F4F"/>
                </a:solidFill>
                <a:latin typeface="Arial MT"/>
                <a:cs typeface="Arial MT"/>
              </a:rPr>
              <a:t>g</a:t>
            </a:r>
            <a:r>
              <a:rPr sz="2950" spc="-155" dirty="0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363636"/>
                </a:solidFill>
                <a:latin typeface="Arial MT"/>
                <a:cs typeface="Arial MT"/>
              </a:rPr>
              <a:t>tendencias </a:t>
            </a:r>
            <a:r>
              <a:rPr sz="2800" spc="-10" dirty="0">
                <a:solidFill>
                  <a:srgbClr val="424242"/>
                </a:solidFill>
                <a:latin typeface="Arial MT"/>
                <a:cs typeface="Arial MT"/>
              </a:rPr>
              <a:t>transmedia.</a:t>
            </a:r>
            <a:endParaRPr sz="2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045468" y="5761993"/>
            <a:ext cx="1917064" cy="418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45" dirty="0">
                <a:solidFill>
                  <a:srgbClr val="5D1695"/>
                </a:solidFill>
                <a:latin typeface="Arial MT"/>
                <a:cs typeface="Arial MT"/>
              </a:rPr>
              <a:t>Seguimiento</a:t>
            </a:r>
            <a:endParaRPr sz="255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051123" y="6494300"/>
            <a:ext cx="3804920" cy="1588770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4604" marR="5080" indent="-2540">
              <a:lnSpc>
                <a:spcPct val="116199"/>
              </a:lnSpc>
              <a:spcBef>
                <a:spcPts val="65"/>
              </a:spcBef>
            </a:pPr>
            <a:r>
              <a:rPr sz="2950" spc="-90" dirty="0">
                <a:solidFill>
                  <a:srgbClr val="424242"/>
                </a:solidFill>
                <a:latin typeface="Arial MT"/>
                <a:cs typeface="Arial MT"/>
              </a:rPr>
              <a:t>Simbología</a:t>
            </a:r>
            <a:r>
              <a:rPr sz="2950" spc="-30" dirty="0">
                <a:solidFill>
                  <a:srgbClr val="424242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424242"/>
                </a:solidFill>
                <a:latin typeface="Arial MT"/>
                <a:cs typeface="Arial MT"/>
              </a:rPr>
              <a:t>disruptiva: </a:t>
            </a:r>
            <a:r>
              <a:rPr sz="2950" spc="-140" dirty="0">
                <a:solidFill>
                  <a:srgbClr val="464646"/>
                </a:solidFill>
                <a:latin typeface="Arial MT"/>
                <a:cs typeface="Arial MT"/>
              </a:rPr>
              <a:t>Jesús</a:t>
            </a:r>
            <a:r>
              <a:rPr sz="2950" spc="-70" dirty="0">
                <a:solidFill>
                  <a:srgbClr val="464646"/>
                </a:solidFill>
                <a:latin typeface="Arial MT"/>
                <a:cs typeface="Arial MT"/>
              </a:rPr>
              <a:t> </a:t>
            </a:r>
            <a:r>
              <a:rPr sz="2950" spc="-45" dirty="0">
                <a:solidFill>
                  <a:srgbClr val="4B4B4B"/>
                </a:solidFill>
                <a:latin typeface="Arial MT"/>
                <a:cs typeface="Arial MT"/>
              </a:rPr>
              <a:t>en</a:t>
            </a:r>
            <a:r>
              <a:rPr sz="2950" spc="-160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950" spc="-30" dirty="0">
                <a:solidFill>
                  <a:srgbClr val="4B4B4B"/>
                </a:solidFill>
                <a:latin typeface="Arial MT"/>
                <a:cs typeface="Arial MT"/>
              </a:rPr>
              <a:t>la</a:t>
            </a:r>
            <a:r>
              <a:rPr sz="2950" spc="-17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950" spc="-30" dirty="0">
                <a:solidFill>
                  <a:srgbClr val="4B4B4B"/>
                </a:solidFill>
                <a:latin typeface="Arial MT"/>
                <a:cs typeface="Arial MT"/>
              </a:rPr>
              <a:t>mochila</a:t>
            </a:r>
            <a:r>
              <a:rPr sz="2950" spc="-105" dirty="0">
                <a:solidFill>
                  <a:srgbClr val="4B4B4B"/>
                </a:solidFill>
                <a:latin typeface="Arial MT"/>
                <a:cs typeface="Arial MT"/>
              </a:rPr>
              <a:t> </a:t>
            </a:r>
            <a:r>
              <a:rPr sz="2950" dirty="0">
                <a:solidFill>
                  <a:srgbClr val="4F4F4F"/>
                </a:solidFill>
                <a:latin typeface="Arial MT"/>
                <a:cs typeface="Arial MT"/>
              </a:rPr>
              <a:t>g</a:t>
            </a:r>
            <a:r>
              <a:rPr sz="2950" spc="-155" dirty="0">
                <a:solidFill>
                  <a:srgbClr val="4F4F4F"/>
                </a:solidFill>
                <a:latin typeface="Arial MT"/>
                <a:cs typeface="Arial MT"/>
              </a:rPr>
              <a:t> </a:t>
            </a:r>
            <a:r>
              <a:rPr sz="2950" spc="-25" dirty="0">
                <a:solidFill>
                  <a:srgbClr val="4B4B4B"/>
                </a:solidFill>
                <a:latin typeface="Arial MT"/>
                <a:cs typeface="Arial MT"/>
              </a:rPr>
              <a:t>el </a:t>
            </a:r>
            <a:r>
              <a:rPr sz="2950" spc="-55" dirty="0">
                <a:solidFill>
                  <a:srgbClr val="3D3D3D"/>
                </a:solidFill>
                <a:latin typeface="Arial MT"/>
                <a:cs typeface="Arial MT"/>
              </a:rPr>
              <a:t>calzado</a:t>
            </a:r>
            <a:r>
              <a:rPr sz="2950" spc="-150" dirty="0">
                <a:solidFill>
                  <a:srgbClr val="3D3D3D"/>
                </a:solidFill>
                <a:latin typeface="Arial MT"/>
                <a:cs typeface="Arial MT"/>
              </a:rPr>
              <a:t> </a:t>
            </a:r>
            <a:r>
              <a:rPr sz="2950" spc="-10" dirty="0">
                <a:solidFill>
                  <a:srgbClr val="464646"/>
                </a:solidFill>
                <a:latin typeface="Arial MT"/>
                <a:cs typeface="Arial MT"/>
              </a:rPr>
              <a:t>diario.</a:t>
            </a:r>
            <a:endParaRPr sz="295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64B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413</Words>
  <Application>Microsoft Office PowerPoint</Application>
  <PresentationFormat>Personalizado</PresentationFormat>
  <Paragraphs>70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Arial MT</vt:lpstr>
      <vt:lpstr>Office Theme</vt:lpstr>
      <vt:lpstr>Presentación de PowerPoint</vt:lpstr>
      <vt:lpstr>El lenquaje de alegría que da sentido a la vida</vt:lpstr>
      <vt:lpstr>Lenguaje de Esperanza</vt:lpstr>
      <vt:lpstr>Estrategias Dinámicas</vt:lpstr>
      <vt:lpstr>Secuencia del Encuentro</vt:lpstr>
      <vt:lpstr>Recursos Simbólicos</vt:lpstr>
      <vt:lpstr>Presentación de PowerPoint</vt:lpstr>
      <vt:lpstr>Cristo Vivo Hoy</vt:lpstr>
      <vt:lpstr>Estrategias de Impacto</vt:lpstr>
      <vt:lpstr>Secuencia del Triduo</vt:lpstr>
      <vt:lpstr>Liderazgo y Envio</vt:lpstr>
      <vt:lpstr>¿Cómo vamos a vivirlo?</vt:lpstr>
      <vt:lpstr>Imoge 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cp:lastModifiedBy>ConeGatita</cp:lastModifiedBy>
  <cp:revision>6</cp:revision>
  <dcterms:created xsi:type="dcterms:W3CDTF">2026-03-19T22:43:00Z</dcterms:created>
  <dcterms:modified xsi:type="dcterms:W3CDTF">2026-03-21T01:56:11Z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2026-03-19T00:00:00Z</vt:filetime>
  </property>
  <property fmtid="{D5CDD505-2E9C-101B-9397-08002B2CF9AE}" pid="3" name="LastSaved">
    <vt:filetime>2026-03-19T00:00:00Z</vt:filetime>
  </property>
</Properties>
</file>