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4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12192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5988"/>
  </p:normalViewPr>
  <p:slideViewPr>
    <p:cSldViewPr snapToGrid="0" snapToObjects="1">
      <p:cViewPr varScale="1">
        <p:scale>
          <a:sx n="112" d="100"/>
          <a:sy n="112" d="100"/>
        </p:scale>
        <p:origin x="57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61868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Alberto</a:t>
            </a:r>
            <a:r>
              <a:rPr lang="en-US" baseline="0" dirty="0" smtClean="0"/>
              <a:t> Vasquez C. </a:t>
            </a:r>
            <a:r>
              <a:rPr lang="en-US" baseline="0" dirty="0" err="1" smtClean="0"/>
              <a:t>Pbro</a:t>
            </a:r>
            <a:r>
              <a:rPr lang="en-US" baseline="0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PTIST_MASTER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3.jp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4.jp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5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1D2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https://kimi-web-img.moonshot.cn/img/media.lasvelasdemariano.com/44dd722ba1a1598635d317b657f53fa0101197ea.jpg"/>
          <p:cNvPicPr>
            <a:picLocks noChangeAspect="1"/>
          </p:cNvPicPr>
          <p:nvPr/>
        </p:nvPicPr>
        <p:blipFill>
          <a:blip r:embed="rId3">
            <a:alphaModFix amt="40000"/>
          </a:blip>
          <a:srcRect t="7786" b="7786"/>
          <a:stretch/>
        </p:blipFill>
        <p:spPr>
          <a:xfrm>
            <a:off x="0" y="0"/>
            <a:ext cx="12192000" cy="6858000"/>
          </a:xfrm>
          <a:prstGeom prst="roundRect">
            <a:avLst>
              <a:gd name="adj" fmla="val 0"/>
            </a:avLst>
          </a:prstGeom>
        </p:spPr>
      </p:pic>
      <p:sp>
        <p:nvSpPr>
          <p:cNvPr id="3" name="Shape 0"/>
          <p:cNvSpPr/>
          <p:nvPr/>
        </p:nvSpPr>
        <p:spPr>
          <a:xfrm>
            <a:off x="5638800" y="976312"/>
            <a:ext cx="914400" cy="38100"/>
          </a:xfrm>
          <a:custGeom>
            <a:avLst/>
            <a:gdLst/>
            <a:ahLst/>
            <a:cxnLst/>
            <a:rect l="l" t="t" r="r" b="b"/>
            <a:pathLst>
              <a:path w="914400" h="38100">
                <a:moveTo>
                  <a:pt x="0" y="0"/>
                </a:moveTo>
                <a:lnTo>
                  <a:pt x="914400" y="0"/>
                </a:lnTo>
                <a:lnTo>
                  <a:pt x="914400" y="38100"/>
                </a:lnTo>
                <a:lnTo>
                  <a:pt x="0" y="38100"/>
                </a:lnTo>
                <a:lnTo>
                  <a:pt x="0" y="0"/>
                </a:ln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4" name="Text 1"/>
          <p:cNvSpPr/>
          <p:nvPr/>
        </p:nvSpPr>
        <p:spPr>
          <a:xfrm>
            <a:off x="2952750" y="1243013"/>
            <a:ext cx="6286500" cy="14287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4500" b="1" dirty="0">
                <a:solidFill>
                  <a:srgbClr val="C5A575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CELEBRACIÓN DEL TRIDUO</a:t>
            </a:r>
            <a:endParaRPr lang="en-US" sz="1600" dirty="0"/>
          </a:p>
          <a:p>
            <a:pPr algn="ctr">
              <a:lnSpc>
                <a:spcPct val="100000"/>
              </a:lnSpc>
            </a:pPr>
            <a:r>
              <a:rPr lang="en-US" sz="4500" b="1" dirty="0">
                <a:solidFill>
                  <a:srgbClr val="C5A575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PASCUAL</a:t>
            </a:r>
            <a:endParaRPr lang="en-US" sz="1600" dirty="0"/>
          </a:p>
        </p:txBody>
      </p:sp>
      <p:sp>
        <p:nvSpPr>
          <p:cNvPr id="5" name="Shape 2"/>
          <p:cNvSpPr/>
          <p:nvPr/>
        </p:nvSpPr>
        <p:spPr>
          <a:xfrm>
            <a:off x="5486400" y="2900363"/>
            <a:ext cx="1219200" cy="38100"/>
          </a:xfrm>
          <a:custGeom>
            <a:avLst/>
            <a:gdLst/>
            <a:ahLst/>
            <a:cxnLst/>
            <a:rect l="l" t="t" r="r" b="b"/>
            <a:pathLst>
              <a:path w="1219200" h="38100">
                <a:moveTo>
                  <a:pt x="0" y="0"/>
                </a:moveTo>
                <a:lnTo>
                  <a:pt x="1219200" y="0"/>
                </a:lnTo>
                <a:lnTo>
                  <a:pt x="1219200" y="38100"/>
                </a:lnTo>
                <a:lnTo>
                  <a:pt x="0" y="38100"/>
                </a:lnTo>
                <a:lnTo>
                  <a:pt x="0" y="0"/>
                </a:lnTo>
                <a:close/>
              </a:path>
            </a:pathLst>
          </a:custGeom>
          <a:solidFill>
            <a:srgbClr val="8C3B3B"/>
          </a:solidFill>
          <a:ln/>
        </p:spPr>
      </p:sp>
      <p:sp>
        <p:nvSpPr>
          <p:cNvPr id="6" name="Text 3"/>
          <p:cNvSpPr/>
          <p:nvPr/>
        </p:nvSpPr>
        <p:spPr>
          <a:xfrm>
            <a:off x="3009900" y="3243263"/>
            <a:ext cx="6172200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90000"/>
              </a:lnSpc>
            </a:pPr>
            <a:r>
              <a:rPr lang="en-US" sz="2700" b="1" dirty="0">
                <a:solidFill>
                  <a:srgbClr val="E8E6E1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EN AUSENCIA DE PRESBÍTERO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1211580" y="4538663"/>
            <a:ext cx="10389869" cy="6191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40000"/>
              </a:lnSpc>
            </a:pPr>
            <a:r>
              <a:rPr lang="en-US" sz="150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Guía litúrgica y teológica para la celebración del Jueves, Viernes y Sábado Santo cuando no hay ministro ordenado presente</a:t>
            </a:r>
            <a:endParaRPr lang="en-US" sz="1600" dirty="0"/>
          </a:p>
        </p:txBody>
      </p:sp>
      <p:sp>
        <p:nvSpPr>
          <p:cNvPr id="8" name="Shape 5"/>
          <p:cNvSpPr/>
          <p:nvPr/>
        </p:nvSpPr>
        <p:spPr>
          <a:xfrm>
            <a:off x="4308277" y="5634038"/>
            <a:ext cx="171450" cy="228600"/>
          </a:xfrm>
          <a:custGeom>
            <a:avLst/>
            <a:gdLst/>
            <a:ahLst/>
            <a:cxnLst/>
            <a:rect l="l" t="t" r="r" b="b"/>
            <a:pathLst>
              <a:path w="171450" h="228600">
                <a:moveTo>
                  <a:pt x="78581" y="0"/>
                </a:moveTo>
                <a:cubicBezTo>
                  <a:pt x="66749" y="0"/>
                  <a:pt x="57150" y="9599"/>
                  <a:pt x="57150" y="21431"/>
                </a:cubicBezTo>
                <a:lnTo>
                  <a:pt x="57150" y="57150"/>
                </a:lnTo>
                <a:lnTo>
                  <a:pt x="21431" y="57150"/>
                </a:lnTo>
                <a:cubicBezTo>
                  <a:pt x="9599" y="57150"/>
                  <a:pt x="0" y="66749"/>
                  <a:pt x="0" y="78581"/>
                </a:cubicBezTo>
                <a:lnTo>
                  <a:pt x="0" y="92869"/>
                </a:lnTo>
                <a:cubicBezTo>
                  <a:pt x="0" y="104701"/>
                  <a:pt x="9599" y="114300"/>
                  <a:pt x="21431" y="114300"/>
                </a:cubicBezTo>
                <a:lnTo>
                  <a:pt x="57150" y="114300"/>
                </a:lnTo>
                <a:lnTo>
                  <a:pt x="57150" y="207169"/>
                </a:lnTo>
                <a:cubicBezTo>
                  <a:pt x="57150" y="219001"/>
                  <a:pt x="66749" y="228600"/>
                  <a:pt x="78581" y="228600"/>
                </a:cubicBezTo>
                <a:lnTo>
                  <a:pt x="92869" y="228600"/>
                </a:lnTo>
                <a:cubicBezTo>
                  <a:pt x="104701" y="228600"/>
                  <a:pt x="114300" y="219001"/>
                  <a:pt x="114300" y="207169"/>
                </a:cubicBezTo>
                <a:lnTo>
                  <a:pt x="114300" y="114300"/>
                </a:lnTo>
                <a:lnTo>
                  <a:pt x="150019" y="114300"/>
                </a:lnTo>
                <a:cubicBezTo>
                  <a:pt x="161851" y="114300"/>
                  <a:pt x="171450" y="104701"/>
                  <a:pt x="171450" y="92869"/>
                </a:cubicBezTo>
                <a:lnTo>
                  <a:pt x="171450" y="78581"/>
                </a:lnTo>
                <a:cubicBezTo>
                  <a:pt x="171450" y="66749"/>
                  <a:pt x="161851" y="57150"/>
                  <a:pt x="150019" y="57150"/>
                </a:cubicBezTo>
                <a:lnTo>
                  <a:pt x="114300" y="57150"/>
                </a:lnTo>
                <a:lnTo>
                  <a:pt x="114300" y="21431"/>
                </a:lnTo>
                <a:cubicBezTo>
                  <a:pt x="114300" y="9599"/>
                  <a:pt x="104701" y="0"/>
                  <a:pt x="92869" y="0"/>
                </a:cubicBezTo>
                <a:lnTo>
                  <a:pt x="78581" y="0"/>
                </a:ln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9" name="Text 6"/>
          <p:cNvSpPr/>
          <p:nvPr/>
        </p:nvSpPr>
        <p:spPr>
          <a:xfrm>
            <a:off x="3246121" y="5337810"/>
            <a:ext cx="5657850" cy="54387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350" dirty="0">
                <a:solidFill>
                  <a:srgbClr val="C5A575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Fidelidad litúrgica • Respeto • </a:t>
            </a:r>
            <a:r>
              <a:rPr lang="en-US" sz="1350" dirty="0" err="1" smtClean="0">
                <a:solidFill>
                  <a:srgbClr val="C5A575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Sobriedad</a:t>
            </a:r>
            <a:endParaRPr lang="en-US" sz="1350" dirty="0" smtClean="0">
              <a:solidFill>
                <a:srgbClr val="C5A575"/>
              </a:solidFill>
              <a:latin typeface="LXGW Bright" pitchFamily="34" charset="0"/>
              <a:ea typeface="LXGW Bright" pitchFamily="34" charset="-122"/>
              <a:cs typeface="LXGW Bright" pitchFamily="34" charset="-120"/>
            </a:endParaRPr>
          </a:p>
          <a:p>
            <a:pPr algn="ctr">
              <a:lnSpc>
                <a:spcPct val="130000"/>
              </a:lnSpc>
            </a:pPr>
            <a:r>
              <a:rPr lang="en-US" sz="1350" dirty="0" smtClean="0">
                <a:solidFill>
                  <a:srgbClr val="C5A575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*UNIDAD CELEBRATIVA, ECLESIOLOGICA, TEOLOGICA</a:t>
            </a:r>
            <a:endParaRPr lang="en-US" sz="1350" dirty="0" smtClean="0">
              <a:solidFill>
                <a:srgbClr val="C5A575"/>
              </a:solidFill>
              <a:latin typeface="LXGW Bright" pitchFamily="34" charset="0"/>
              <a:ea typeface="LXGW Bright" pitchFamily="34" charset="-122"/>
              <a:cs typeface="LXGW Bright" pitchFamily="34" charset="-120"/>
            </a:endParaRPr>
          </a:p>
          <a:p>
            <a:pPr algn="ctr">
              <a:lnSpc>
                <a:spcPct val="130000"/>
              </a:lnSpc>
            </a:pPr>
            <a:endParaRPr lang="en-US" sz="1350" dirty="0">
              <a:solidFill>
                <a:srgbClr val="C5A575"/>
              </a:solidFill>
              <a:latin typeface="LXGW Bright" pitchFamily="34" charset="0"/>
              <a:ea typeface="LXGW Bright" pitchFamily="34" charset="-122"/>
              <a:cs typeface="LXGW Bright" pitchFamily="34" charset="-120"/>
            </a:endParaRPr>
          </a:p>
          <a:p>
            <a:pPr algn="ctr">
              <a:lnSpc>
                <a:spcPct val="130000"/>
              </a:lnSpc>
            </a:pPr>
            <a:r>
              <a:rPr lang="en-US" sz="1350" dirty="0" smtClean="0">
                <a:solidFill>
                  <a:srgbClr val="C5A575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Alberto Vasquez Coloma. </a:t>
            </a:r>
            <a:r>
              <a:rPr lang="en-US" sz="1350" dirty="0" err="1" smtClean="0">
                <a:solidFill>
                  <a:srgbClr val="C5A575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Pbro</a:t>
            </a:r>
            <a:r>
              <a:rPr lang="en-US" sz="1350" dirty="0" smtClean="0">
                <a:solidFill>
                  <a:srgbClr val="C5A575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.</a:t>
            </a:r>
          </a:p>
          <a:p>
            <a:pPr algn="ctr">
              <a:lnSpc>
                <a:spcPct val="130000"/>
              </a:lnSpc>
            </a:pPr>
            <a:r>
              <a:rPr lang="en-US" sz="1350" dirty="0" err="1" smtClean="0">
                <a:solidFill>
                  <a:srgbClr val="C5A575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Arquidiocesis</a:t>
            </a:r>
            <a:r>
              <a:rPr lang="en-US" sz="1350" dirty="0" smtClean="0">
                <a:solidFill>
                  <a:srgbClr val="C5A575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 de Cuenca</a:t>
            </a:r>
            <a:endParaRPr lang="en-US" sz="1600" dirty="0"/>
          </a:p>
        </p:txBody>
      </p:sp>
      <p:sp>
        <p:nvSpPr>
          <p:cNvPr id="10" name="Shape 7"/>
          <p:cNvSpPr/>
          <p:nvPr/>
        </p:nvSpPr>
        <p:spPr>
          <a:xfrm>
            <a:off x="7712125" y="5634038"/>
            <a:ext cx="171450" cy="228600"/>
          </a:xfrm>
          <a:custGeom>
            <a:avLst/>
            <a:gdLst/>
            <a:ahLst/>
            <a:cxnLst/>
            <a:rect l="l" t="t" r="r" b="b"/>
            <a:pathLst>
              <a:path w="171450" h="228600">
                <a:moveTo>
                  <a:pt x="78581" y="0"/>
                </a:moveTo>
                <a:cubicBezTo>
                  <a:pt x="66749" y="0"/>
                  <a:pt x="57150" y="9599"/>
                  <a:pt x="57150" y="21431"/>
                </a:cubicBezTo>
                <a:lnTo>
                  <a:pt x="57150" y="57150"/>
                </a:lnTo>
                <a:lnTo>
                  <a:pt x="21431" y="57150"/>
                </a:lnTo>
                <a:cubicBezTo>
                  <a:pt x="9599" y="57150"/>
                  <a:pt x="0" y="66749"/>
                  <a:pt x="0" y="78581"/>
                </a:cubicBezTo>
                <a:lnTo>
                  <a:pt x="0" y="92869"/>
                </a:lnTo>
                <a:cubicBezTo>
                  <a:pt x="0" y="104701"/>
                  <a:pt x="9599" y="114300"/>
                  <a:pt x="21431" y="114300"/>
                </a:cubicBezTo>
                <a:lnTo>
                  <a:pt x="57150" y="114300"/>
                </a:lnTo>
                <a:lnTo>
                  <a:pt x="57150" y="207169"/>
                </a:lnTo>
                <a:cubicBezTo>
                  <a:pt x="57150" y="219001"/>
                  <a:pt x="66749" y="228600"/>
                  <a:pt x="78581" y="228600"/>
                </a:cubicBezTo>
                <a:lnTo>
                  <a:pt x="92869" y="228600"/>
                </a:lnTo>
                <a:cubicBezTo>
                  <a:pt x="104701" y="228600"/>
                  <a:pt x="114300" y="219001"/>
                  <a:pt x="114300" y="207169"/>
                </a:cubicBezTo>
                <a:lnTo>
                  <a:pt x="114300" y="114300"/>
                </a:lnTo>
                <a:lnTo>
                  <a:pt x="150019" y="114300"/>
                </a:lnTo>
                <a:cubicBezTo>
                  <a:pt x="161851" y="114300"/>
                  <a:pt x="171450" y="104701"/>
                  <a:pt x="171450" y="92869"/>
                </a:cubicBezTo>
                <a:lnTo>
                  <a:pt x="171450" y="78581"/>
                </a:lnTo>
                <a:cubicBezTo>
                  <a:pt x="171450" y="66749"/>
                  <a:pt x="161851" y="57150"/>
                  <a:pt x="150019" y="57150"/>
                </a:cubicBezTo>
                <a:lnTo>
                  <a:pt x="114300" y="57150"/>
                </a:lnTo>
                <a:lnTo>
                  <a:pt x="114300" y="21431"/>
                </a:lnTo>
                <a:cubicBezTo>
                  <a:pt x="114300" y="9599"/>
                  <a:pt x="104701" y="0"/>
                  <a:pt x="92869" y="0"/>
                </a:cubicBezTo>
                <a:lnTo>
                  <a:pt x="78581" y="0"/>
                </a:lnTo>
                <a:close/>
              </a:path>
            </a:pathLst>
          </a:custGeom>
          <a:solidFill>
            <a:srgbClr val="C5A575"/>
          </a:solidFill>
          <a:ln/>
        </p:spPr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A1D2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https://kimi-web-img.moonshot.cn/img/catholicus.eu/b94a745275a6cceebe71b67a040fb1458982f1f4.jpg"/>
          <p:cNvPicPr>
            <a:picLocks noChangeAspect="1"/>
          </p:cNvPicPr>
          <p:nvPr/>
        </p:nvPicPr>
        <p:blipFill>
          <a:blip r:embed="rId3">
            <a:alphaModFix amt="30000"/>
          </a:blip>
          <a:srcRect t="2878" b="2878"/>
          <a:stretch/>
        </p:blipFill>
        <p:spPr>
          <a:xfrm>
            <a:off x="0" y="0"/>
            <a:ext cx="12192000" cy="6858000"/>
          </a:xfrm>
          <a:prstGeom prst="roundRect">
            <a:avLst>
              <a:gd name="adj" fmla="val 0"/>
            </a:avLst>
          </a:prstGeom>
        </p:spPr>
      </p:pic>
      <p:sp>
        <p:nvSpPr>
          <p:cNvPr id="3" name="Shape 0"/>
          <p:cNvSpPr/>
          <p:nvPr/>
        </p:nvSpPr>
        <p:spPr>
          <a:xfrm>
            <a:off x="381000" y="1562100"/>
            <a:ext cx="762000" cy="762000"/>
          </a:xfrm>
          <a:custGeom>
            <a:avLst/>
            <a:gdLst/>
            <a:ahLst/>
            <a:cxnLst/>
            <a:rect l="l" t="t" r="r" b="b"/>
            <a:pathLst>
              <a:path w="762000" h="762000">
                <a:moveTo>
                  <a:pt x="381000" y="0"/>
                </a:moveTo>
                <a:lnTo>
                  <a:pt x="381000" y="0"/>
                </a:lnTo>
                <a:cubicBezTo>
                  <a:pt x="591280" y="0"/>
                  <a:pt x="762000" y="170720"/>
                  <a:pt x="762000" y="381000"/>
                </a:cubicBezTo>
                <a:lnTo>
                  <a:pt x="762000" y="381000"/>
                </a:lnTo>
                <a:cubicBezTo>
                  <a:pt x="762000" y="591280"/>
                  <a:pt x="591280" y="762000"/>
                  <a:pt x="381000" y="762000"/>
                </a:cubicBezTo>
                <a:lnTo>
                  <a:pt x="381000" y="762000"/>
                </a:lnTo>
                <a:cubicBezTo>
                  <a:pt x="170720" y="762000"/>
                  <a:pt x="0" y="591280"/>
                  <a:pt x="0" y="381000"/>
                </a:cubicBezTo>
                <a:lnTo>
                  <a:pt x="0" y="381000"/>
                </a:lnTo>
                <a:cubicBezTo>
                  <a:pt x="0" y="170720"/>
                  <a:pt x="170720" y="0"/>
                  <a:pt x="381000" y="0"/>
                </a:cubicBezTo>
                <a:close/>
              </a:path>
            </a:pathLst>
          </a:custGeom>
          <a:solidFill>
            <a:srgbClr val="8C3B3B"/>
          </a:solidFill>
          <a:ln/>
        </p:spPr>
      </p:sp>
      <p:sp>
        <p:nvSpPr>
          <p:cNvPr id="4" name="Text 1"/>
          <p:cNvSpPr/>
          <p:nvPr/>
        </p:nvSpPr>
        <p:spPr>
          <a:xfrm>
            <a:off x="591294" y="1752600"/>
            <a:ext cx="514350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90000"/>
              </a:lnSpc>
            </a:pPr>
            <a:r>
              <a:rPr lang="en-US" sz="2700" b="1" dirty="0">
                <a:solidFill>
                  <a:srgbClr val="E8E6E1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02</a:t>
            </a:r>
            <a:endParaRPr lang="en-US" sz="1600" dirty="0"/>
          </a:p>
        </p:txBody>
      </p:sp>
      <p:sp>
        <p:nvSpPr>
          <p:cNvPr id="5" name="Shape 2"/>
          <p:cNvSpPr/>
          <p:nvPr/>
        </p:nvSpPr>
        <p:spPr>
          <a:xfrm>
            <a:off x="1295400" y="1924050"/>
            <a:ext cx="914400" cy="38100"/>
          </a:xfrm>
          <a:custGeom>
            <a:avLst/>
            <a:gdLst/>
            <a:ahLst/>
            <a:cxnLst/>
            <a:rect l="l" t="t" r="r" b="b"/>
            <a:pathLst>
              <a:path w="914400" h="38100">
                <a:moveTo>
                  <a:pt x="0" y="0"/>
                </a:moveTo>
                <a:lnTo>
                  <a:pt x="914400" y="0"/>
                </a:lnTo>
                <a:lnTo>
                  <a:pt x="914400" y="38100"/>
                </a:lnTo>
                <a:lnTo>
                  <a:pt x="0" y="38100"/>
                </a:lnTo>
                <a:lnTo>
                  <a:pt x="0" y="0"/>
                </a:lnTo>
                <a:close/>
              </a:path>
            </a:pathLst>
          </a:custGeom>
          <a:solidFill>
            <a:srgbClr val="8C3B3B"/>
          </a:solidFill>
          <a:ln/>
        </p:spPr>
      </p:sp>
      <p:sp>
        <p:nvSpPr>
          <p:cNvPr id="6" name="Text 3"/>
          <p:cNvSpPr/>
          <p:nvPr/>
        </p:nvSpPr>
        <p:spPr>
          <a:xfrm>
            <a:off x="381000" y="2552700"/>
            <a:ext cx="7600950" cy="14287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4500" b="1" dirty="0">
                <a:solidFill>
                  <a:srgbClr val="E8E6E1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Principios Teológicos</a:t>
            </a:r>
            <a:endParaRPr lang="en-US" sz="1600" dirty="0"/>
          </a:p>
          <a:p>
            <a:pPr>
              <a:lnSpc>
                <a:spcPct val="100000"/>
              </a:lnSpc>
            </a:pPr>
            <a:r>
              <a:rPr lang="en-US" sz="4500" b="1" dirty="0">
                <a:solidFill>
                  <a:srgbClr val="E8E6E1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del Triduo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381000" y="4210050"/>
            <a:ext cx="1524000" cy="38100"/>
          </a:xfrm>
          <a:custGeom>
            <a:avLst/>
            <a:gdLst/>
            <a:ahLst/>
            <a:cxnLst/>
            <a:rect l="l" t="t" r="r" b="b"/>
            <a:pathLst>
              <a:path w="1524000" h="38100">
                <a:moveTo>
                  <a:pt x="0" y="0"/>
                </a:moveTo>
                <a:lnTo>
                  <a:pt x="1524000" y="0"/>
                </a:lnTo>
                <a:lnTo>
                  <a:pt x="1524000" y="38100"/>
                </a:lnTo>
                <a:lnTo>
                  <a:pt x="0" y="38100"/>
                </a:lnTo>
                <a:lnTo>
                  <a:pt x="0" y="0"/>
                </a:ln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8" name="Text 5"/>
          <p:cNvSpPr/>
          <p:nvPr/>
        </p:nvSpPr>
        <p:spPr>
          <a:xfrm>
            <a:off x="381000" y="4552950"/>
            <a:ext cx="7429500" cy="7429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80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Jueves, Viernes y Sábado Santo: fundamentos teológicos y criterios pastorales para celebraciones sin presbítero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A1D2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73701" y="467126"/>
            <a:ext cx="448441" cy="37370"/>
          </a:xfrm>
          <a:custGeom>
            <a:avLst/>
            <a:gdLst/>
            <a:ahLst/>
            <a:cxnLst/>
            <a:rect l="l" t="t" r="r" b="b"/>
            <a:pathLst>
              <a:path w="448441" h="37370">
                <a:moveTo>
                  <a:pt x="0" y="0"/>
                </a:moveTo>
                <a:lnTo>
                  <a:pt x="448441" y="0"/>
                </a:lnTo>
                <a:lnTo>
                  <a:pt x="448441" y="37370"/>
                </a:lnTo>
                <a:lnTo>
                  <a:pt x="0" y="37370"/>
                </a:lnTo>
                <a:lnTo>
                  <a:pt x="0" y="0"/>
                </a:lnTo>
                <a:close/>
              </a:path>
            </a:pathLst>
          </a:custGeom>
          <a:solidFill>
            <a:srgbClr val="8C3B3B"/>
          </a:solidFill>
          <a:ln/>
        </p:spPr>
      </p:sp>
      <p:sp>
        <p:nvSpPr>
          <p:cNvPr id="3" name="Text 1"/>
          <p:cNvSpPr/>
          <p:nvPr/>
        </p:nvSpPr>
        <p:spPr>
          <a:xfrm>
            <a:off x="934253" y="373701"/>
            <a:ext cx="1074391" cy="22422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177" kern="0" spc="118" dirty="0">
                <a:solidFill>
                  <a:srgbClr val="8C3B3B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Capítulo 2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373701" y="672662"/>
            <a:ext cx="11612763" cy="42041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648" b="1" dirty="0">
                <a:solidFill>
                  <a:srgbClr val="E8E6E1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Principios Teológicos del Triduo Pascual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383044" y="1251899"/>
            <a:ext cx="3699641" cy="3269885"/>
          </a:xfrm>
          <a:custGeom>
            <a:avLst/>
            <a:gdLst/>
            <a:ahLst/>
            <a:cxnLst/>
            <a:rect l="l" t="t" r="r" b="b"/>
            <a:pathLst>
              <a:path w="3699641" h="3269885">
                <a:moveTo>
                  <a:pt x="74750" y="0"/>
                </a:moveTo>
                <a:lnTo>
                  <a:pt x="3624892" y="0"/>
                </a:lnTo>
                <a:cubicBezTo>
                  <a:pt x="3666175" y="0"/>
                  <a:pt x="3699641" y="33467"/>
                  <a:pt x="3699641" y="74750"/>
                </a:cubicBezTo>
                <a:lnTo>
                  <a:pt x="3699641" y="3195135"/>
                </a:lnTo>
                <a:cubicBezTo>
                  <a:pt x="3699641" y="3236419"/>
                  <a:pt x="3666175" y="3269885"/>
                  <a:pt x="3624892" y="3269885"/>
                </a:cubicBezTo>
                <a:lnTo>
                  <a:pt x="74750" y="3269885"/>
                </a:lnTo>
                <a:cubicBezTo>
                  <a:pt x="33467" y="3269885"/>
                  <a:pt x="0" y="3236419"/>
                  <a:pt x="0" y="3195135"/>
                </a:cubicBezTo>
                <a:lnTo>
                  <a:pt x="0" y="74750"/>
                </a:lnTo>
                <a:cubicBezTo>
                  <a:pt x="0" y="33467"/>
                  <a:pt x="33467" y="0"/>
                  <a:pt x="74750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C5A575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1867" y="1410722"/>
            <a:ext cx="523182" cy="523182"/>
          </a:xfrm>
          <a:custGeom>
            <a:avLst/>
            <a:gdLst/>
            <a:ahLst/>
            <a:cxnLst/>
            <a:rect l="l" t="t" r="r" b="b"/>
            <a:pathLst>
              <a:path w="523182" h="523182">
                <a:moveTo>
                  <a:pt x="261591" y="0"/>
                </a:moveTo>
                <a:lnTo>
                  <a:pt x="261591" y="0"/>
                </a:lnTo>
                <a:cubicBezTo>
                  <a:pt x="406063" y="0"/>
                  <a:pt x="523182" y="117118"/>
                  <a:pt x="523182" y="261591"/>
                </a:cubicBezTo>
                <a:lnTo>
                  <a:pt x="523182" y="261591"/>
                </a:lnTo>
                <a:cubicBezTo>
                  <a:pt x="523182" y="406063"/>
                  <a:pt x="406063" y="523182"/>
                  <a:pt x="261591" y="523182"/>
                </a:cubicBezTo>
                <a:lnTo>
                  <a:pt x="261591" y="523182"/>
                </a:lnTo>
                <a:cubicBezTo>
                  <a:pt x="117118" y="523182"/>
                  <a:pt x="0" y="406063"/>
                  <a:pt x="0" y="261591"/>
                </a:cubicBezTo>
                <a:lnTo>
                  <a:pt x="0" y="261591"/>
                </a:lnTo>
                <a:cubicBezTo>
                  <a:pt x="0" y="117118"/>
                  <a:pt x="117118" y="0"/>
                  <a:pt x="261591" y="0"/>
                </a:cubicBez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7" name="Text 5"/>
          <p:cNvSpPr/>
          <p:nvPr/>
        </p:nvSpPr>
        <p:spPr>
          <a:xfrm>
            <a:off x="770905" y="1522832"/>
            <a:ext cx="177508" cy="2989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1766" b="1" dirty="0">
                <a:solidFill>
                  <a:srgbClr val="1A1D24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1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177159" y="1541517"/>
            <a:ext cx="1420064" cy="2615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471" b="1" dirty="0">
                <a:solidFill>
                  <a:srgbClr val="C5A575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Unidad del Triduo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653977" y="2158124"/>
            <a:ext cx="3232515" cy="9716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177" b="1" dirty="0">
                <a:solidFill>
                  <a:srgbClr val="C5A575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El Triduo es una única celebración en tres días.</a:t>
            </a:r>
            <a:r>
              <a:rPr lang="en-US" sz="1177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 No son tres celebraciones separadas, sino un único misterio pascual que se desarrolla en Jueves Santo, Viernes Santo y Sábado Santo.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644634" y="3447393"/>
            <a:ext cx="130795" cy="149480"/>
          </a:xfrm>
          <a:custGeom>
            <a:avLst/>
            <a:gdLst/>
            <a:ahLst/>
            <a:cxnLst/>
            <a:rect l="l" t="t" r="r" b="b"/>
            <a:pathLst>
              <a:path w="130795" h="149480">
                <a:moveTo>
                  <a:pt x="37370" y="0"/>
                </a:moveTo>
                <a:cubicBezTo>
                  <a:pt x="42538" y="0"/>
                  <a:pt x="46713" y="4175"/>
                  <a:pt x="46713" y="9343"/>
                </a:cubicBezTo>
                <a:lnTo>
                  <a:pt x="46713" y="18685"/>
                </a:lnTo>
                <a:lnTo>
                  <a:pt x="84083" y="18685"/>
                </a:lnTo>
                <a:lnTo>
                  <a:pt x="84083" y="9343"/>
                </a:lnTo>
                <a:cubicBezTo>
                  <a:pt x="84083" y="4175"/>
                  <a:pt x="88258" y="0"/>
                  <a:pt x="93425" y="0"/>
                </a:cubicBezTo>
                <a:cubicBezTo>
                  <a:pt x="98593" y="0"/>
                  <a:pt x="102768" y="4175"/>
                  <a:pt x="102768" y="9343"/>
                </a:cubicBezTo>
                <a:lnTo>
                  <a:pt x="102768" y="18685"/>
                </a:lnTo>
                <a:lnTo>
                  <a:pt x="112110" y="18685"/>
                </a:lnTo>
                <a:cubicBezTo>
                  <a:pt x="122416" y="18685"/>
                  <a:pt x="130795" y="27064"/>
                  <a:pt x="130795" y="37370"/>
                </a:cubicBezTo>
                <a:lnTo>
                  <a:pt x="130795" y="121453"/>
                </a:lnTo>
                <a:cubicBezTo>
                  <a:pt x="130795" y="131759"/>
                  <a:pt x="122416" y="140138"/>
                  <a:pt x="112110" y="140138"/>
                </a:cubicBezTo>
                <a:lnTo>
                  <a:pt x="18685" y="140138"/>
                </a:lnTo>
                <a:cubicBezTo>
                  <a:pt x="8379" y="140138"/>
                  <a:pt x="0" y="131759"/>
                  <a:pt x="0" y="121453"/>
                </a:cubicBezTo>
                <a:lnTo>
                  <a:pt x="0" y="37370"/>
                </a:lnTo>
                <a:cubicBezTo>
                  <a:pt x="0" y="27064"/>
                  <a:pt x="8379" y="18685"/>
                  <a:pt x="18685" y="18685"/>
                </a:cubicBezTo>
                <a:lnTo>
                  <a:pt x="28028" y="18685"/>
                </a:lnTo>
                <a:lnTo>
                  <a:pt x="28028" y="9343"/>
                </a:lnTo>
                <a:cubicBezTo>
                  <a:pt x="28028" y="4175"/>
                  <a:pt x="32203" y="0"/>
                  <a:pt x="37370" y="0"/>
                </a:cubicBezTo>
                <a:close/>
                <a:moveTo>
                  <a:pt x="37370" y="74740"/>
                </a:moveTo>
                <a:cubicBezTo>
                  <a:pt x="32203" y="74740"/>
                  <a:pt x="28028" y="78915"/>
                  <a:pt x="28028" y="84083"/>
                </a:cubicBezTo>
                <a:lnTo>
                  <a:pt x="28028" y="102768"/>
                </a:lnTo>
                <a:cubicBezTo>
                  <a:pt x="28028" y="107935"/>
                  <a:pt x="32203" y="112110"/>
                  <a:pt x="37370" y="112110"/>
                </a:cubicBezTo>
                <a:lnTo>
                  <a:pt x="56055" y="112110"/>
                </a:lnTo>
                <a:cubicBezTo>
                  <a:pt x="61223" y="112110"/>
                  <a:pt x="65398" y="107935"/>
                  <a:pt x="65398" y="102768"/>
                </a:cubicBezTo>
                <a:lnTo>
                  <a:pt x="65398" y="84083"/>
                </a:lnTo>
                <a:cubicBezTo>
                  <a:pt x="65398" y="78915"/>
                  <a:pt x="61223" y="74740"/>
                  <a:pt x="56055" y="74740"/>
                </a:cubicBezTo>
                <a:lnTo>
                  <a:pt x="37370" y="74740"/>
                </a:ln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11" name="Text 9"/>
          <p:cNvSpPr/>
          <p:nvPr/>
        </p:nvSpPr>
        <p:spPr>
          <a:xfrm>
            <a:off x="878198" y="3428708"/>
            <a:ext cx="2260892" cy="1868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3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Jueves Santo: Institución de la Eucaristía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653977" y="3783724"/>
            <a:ext cx="112110" cy="149480"/>
          </a:xfrm>
          <a:custGeom>
            <a:avLst/>
            <a:gdLst/>
            <a:ahLst/>
            <a:cxnLst/>
            <a:rect l="l" t="t" r="r" b="b"/>
            <a:pathLst>
              <a:path w="112110" h="149480">
                <a:moveTo>
                  <a:pt x="51384" y="0"/>
                </a:moveTo>
                <a:cubicBezTo>
                  <a:pt x="43647" y="0"/>
                  <a:pt x="37370" y="6277"/>
                  <a:pt x="37370" y="14014"/>
                </a:cubicBezTo>
                <a:lnTo>
                  <a:pt x="37370" y="37370"/>
                </a:lnTo>
                <a:lnTo>
                  <a:pt x="14014" y="37370"/>
                </a:lnTo>
                <a:cubicBezTo>
                  <a:pt x="6277" y="37370"/>
                  <a:pt x="0" y="43647"/>
                  <a:pt x="0" y="51384"/>
                </a:cubicBezTo>
                <a:lnTo>
                  <a:pt x="0" y="60726"/>
                </a:lnTo>
                <a:cubicBezTo>
                  <a:pt x="0" y="68463"/>
                  <a:pt x="6277" y="74740"/>
                  <a:pt x="14014" y="74740"/>
                </a:cubicBezTo>
                <a:lnTo>
                  <a:pt x="37370" y="74740"/>
                </a:lnTo>
                <a:lnTo>
                  <a:pt x="37370" y="135467"/>
                </a:lnTo>
                <a:cubicBezTo>
                  <a:pt x="37370" y="143203"/>
                  <a:pt x="43647" y="149480"/>
                  <a:pt x="51384" y="149480"/>
                </a:cubicBezTo>
                <a:lnTo>
                  <a:pt x="60726" y="149480"/>
                </a:lnTo>
                <a:cubicBezTo>
                  <a:pt x="68463" y="149480"/>
                  <a:pt x="74740" y="143203"/>
                  <a:pt x="74740" y="135467"/>
                </a:cubicBezTo>
                <a:lnTo>
                  <a:pt x="74740" y="74740"/>
                </a:lnTo>
                <a:lnTo>
                  <a:pt x="98097" y="74740"/>
                </a:lnTo>
                <a:cubicBezTo>
                  <a:pt x="105833" y="74740"/>
                  <a:pt x="112110" y="68463"/>
                  <a:pt x="112110" y="60726"/>
                </a:cubicBezTo>
                <a:lnTo>
                  <a:pt x="112110" y="51384"/>
                </a:lnTo>
                <a:cubicBezTo>
                  <a:pt x="112110" y="43647"/>
                  <a:pt x="105833" y="37370"/>
                  <a:pt x="98097" y="37370"/>
                </a:cubicBezTo>
                <a:lnTo>
                  <a:pt x="74740" y="37370"/>
                </a:lnTo>
                <a:lnTo>
                  <a:pt x="74740" y="14014"/>
                </a:lnTo>
                <a:cubicBezTo>
                  <a:pt x="74740" y="6277"/>
                  <a:pt x="68463" y="0"/>
                  <a:pt x="60726" y="0"/>
                </a:cubicBezTo>
                <a:lnTo>
                  <a:pt x="51384" y="0"/>
                </a:ln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13" name="Text 11"/>
          <p:cNvSpPr/>
          <p:nvPr/>
        </p:nvSpPr>
        <p:spPr>
          <a:xfrm>
            <a:off x="878198" y="3765039"/>
            <a:ext cx="2316947" cy="1868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3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Viernes Santo: Pasión y Muerte del Señor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625949" y="4120055"/>
            <a:ext cx="168166" cy="149480"/>
          </a:xfrm>
          <a:custGeom>
            <a:avLst/>
            <a:gdLst/>
            <a:ahLst/>
            <a:cxnLst/>
            <a:rect l="l" t="t" r="r" b="b"/>
            <a:pathLst>
              <a:path w="168166" h="149480">
                <a:moveTo>
                  <a:pt x="52026" y="-2949"/>
                </a:moveTo>
                <a:cubicBezTo>
                  <a:pt x="54187" y="-3854"/>
                  <a:pt x="56639" y="-3591"/>
                  <a:pt x="58595" y="-2306"/>
                </a:cubicBezTo>
                <a:lnTo>
                  <a:pt x="84229" y="14685"/>
                </a:lnTo>
                <a:lnTo>
                  <a:pt x="109862" y="-2306"/>
                </a:lnTo>
                <a:cubicBezTo>
                  <a:pt x="111818" y="-3591"/>
                  <a:pt x="114271" y="-3825"/>
                  <a:pt x="116431" y="-2949"/>
                </a:cubicBezTo>
                <a:cubicBezTo>
                  <a:pt x="118592" y="-2073"/>
                  <a:pt x="120110" y="-146"/>
                  <a:pt x="120577" y="2131"/>
                </a:cubicBezTo>
                <a:lnTo>
                  <a:pt x="126679" y="32261"/>
                </a:lnTo>
                <a:lnTo>
                  <a:pt x="156809" y="38363"/>
                </a:lnTo>
                <a:cubicBezTo>
                  <a:pt x="159086" y="38830"/>
                  <a:pt x="161013" y="40406"/>
                  <a:pt x="161889" y="42538"/>
                </a:cubicBezTo>
                <a:cubicBezTo>
                  <a:pt x="162764" y="44669"/>
                  <a:pt x="162531" y="47151"/>
                  <a:pt x="161246" y="49107"/>
                </a:cubicBezTo>
                <a:lnTo>
                  <a:pt x="144254" y="74740"/>
                </a:lnTo>
                <a:lnTo>
                  <a:pt x="161246" y="100374"/>
                </a:lnTo>
                <a:cubicBezTo>
                  <a:pt x="162531" y="102330"/>
                  <a:pt x="162764" y="104782"/>
                  <a:pt x="161889" y="106943"/>
                </a:cubicBezTo>
                <a:cubicBezTo>
                  <a:pt x="161013" y="109103"/>
                  <a:pt x="159086" y="110680"/>
                  <a:pt x="156809" y="111118"/>
                </a:cubicBezTo>
                <a:lnTo>
                  <a:pt x="126650" y="117190"/>
                </a:lnTo>
                <a:lnTo>
                  <a:pt x="120577" y="147349"/>
                </a:lnTo>
                <a:cubicBezTo>
                  <a:pt x="120110" y="149626"/>
                  <a:pt x="118533" y="151553"/>
                  <a:pt x="116402" y="152429"/>
                </a:cubicBezTo>
                <a:cubicBezTo>
                  <a:pt x="114271" y="153305"/>
                  <a:pt x="111789" y="153071"/>
                  <a:pt x="109833" y="151787"/>
                </a:cubicBezTo>
                <a:lnTo>
                  <a:pt x="84200" y="134795"/>
                </a:lnTo>
                <a:lnTo>
                  <a:pt x="58566" y="151787"/>
                </a:lnTo>
                <a:cubicBezTo>
                  <a:pt x="56610" y="153071"/>
                  <a:pt x="54157" y="153305"/>
                  <a:pt x="51997" y="152429"/>
                </a:cubicBezTo>
                <a:cubicBezTo>
                  <a:pt x="49837" y="151553"/>
                  <a:pt x="48260" y="149626"/>
                  <a:pt x="47822" y="147349"/>
                </a:cubicBezTo>
                <a:lnTo>
                  <a:pt x="41749" y="117190"/>
                </a:lnTo>
                <a:lnTo>
                  <a:pt x="11591" y="111089"/>
                </a:lnTo>
                <a:cubicBezTo>
                  <a:pt x="9313" y="110621"/>
                  <a:pt x="7386" y="109045"/>
                  <a:pt x="6511" y="106914"/>
                </a:cubicBezTo>
                <a:cubicBezTo>
                  <a:pt x="5635" y="104782"/>
                  <a:pt x="5868" y="102301"/>
                  <a:pt x="7153" y="100345"/>
                </a:cubicBezTo>
                <a:lnTo>
                  <a:pt x="24145" y="74740"/>
                </a:lnTo>
                <a:lnTo>
                  <a:pt x="7153" y="49107"/>
                </a:lnTo>
                <a:cubicBezTo>
                  <a:pt x="5868" y="47151"/>
                  <a:pt x="5635" y="44698"/>
                  <a:pt x="6511" y="42538"/>
                </a:cubicBezTo>
                <a:cubicBezTo>
                  <a:pt x="7386" y="40377"/>
                  <a:pt x="9313" y="38801"/>
                  <a:pt x="11591" y="38363"/>
                </a:cubicBezTo>
                <a:lnTo>
                  <a:pt x="41749" y="32290"/>
                </a:lnTo>
                <a:lnTo>
                  <a:pt x="47851" y="2131"/>
                </a:lnTo>
                <a:cubicBezTo>
                  <a:pt x="48318" y="-146"/>
                  <a:pt x="49895" y="-2073"/>
                  <a:pt x="52026" y="-2949"/>
                </a:cubicBezTo>
                <a:close/>
                <a:moveTo>
                  <a:pt x="60610" y="74740"/>
                </a:moveTo>
                <a:cubicBezTo>
                  <a:pt x="60610" y="66354"/>
                  <a:pt x="65084" y="58605"/>
                  <a:pt x="72346" y="54412"/>
                </a:cubicBezTo>
                <a:cubicBezTo>
                  <a:pt x="79609" y="50219"/>
                  <a:pt x="88557" y="50219"/>
                  <a:pt x="95819" y="54412"/>
                </a:cubicBezTo>
                <a:cubicBezTo>
                  <a:pt x="103082" y="58605"/>
                  <a:pt x="107556" y="66354"/>
                  <a:pt x="107556" y="74740"/>
                </a:cubicBezTo>
                <a:cubicBezTo>
                  <a:pt x="107556" y="87695"/>
                  <a:pt x="97038" y="98213"/>
                  <a:pt x="84083" y="98213"/>
                </a:cubicBezTo>
                <a:cubicBezTo>
                  <a:pt x="71128" y="98213"/>
                  <a:pt x="60610" y="87695"/>
                  <a:pt x="60610" y="74740"/>
                </a:cubicBezTo>
                <a:close/>
                <a:moveTo>
                  <a:pt x="121570" y="74740"/>
                </a:moveTo>
                <a:cubicBezTo>
                  <a:pt x="121570" y="54051"/>
                  <a:pt x="104772" y="37253"/>
                  <a:pt x="84083" y="37253"/>
                </a:cubicBezTo>
                <a:cubicBezTo>
                  <a:pt x="63393" y="37253"/>
                  <a:pt x="46596" y="54051"/>
                  <a:pt x="46596" y="74740"/>
                </a:cubicBezTo>
                <a:cubicBezTo>
                  <a:pt x="46596" y="88133"/>
                  <a:pt x="53741" y="100508"/>
                  <a:pt x="65339" y="107205"/>
                </a:cubicBezTo>
                <a:cubicBezTo>
                  <a:pt x="76938" y="113901"/>
                  <a:pt x="91228" y="113901"/>
                  <a:pt x="102826" y="107205"/>
                </a:cubicBezTo>
                <a:cubicBezTo>
                  <a:pt x="114425" y="100508"/>
                  <a:pt x="121570" y="88133"/>
                  <a:pt x="121570" y="74740"/>
                </a:cubicBez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15" name="Text 13"/>
          <p:cNvSpPr/>
          <p:nvPr/>
        </p:nvSpPr>
        <p:spPr>
          <a:xfrm>
            <a:off x="878198" y="4101370"/>
            <a:ext cx="2242207" cy="1868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3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Sábado Santo: Vigilia de la Resurrección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4247347" y="1251899"/>
            <a:ext cx="3699641" cy="3269885"/>
          </a:xfrm>
          <a:custGeom>
            <a:avLst/>
            <a:gdLst/>
            <a:ahLst/>
            <a:cxnLst/>
            <a:rect l="l" t="t" r="r" b="b"/>
            <a:pathLst>
              <a:path w="3699641" h="3269885">
                <a:moveTo>
                  <a:pt x="74750" y="0"/>
                </a:moveTo>
                <a:lnTo>
                  <a:pt x="3624892" y="0"/>
                </a:lnTo>
                <a:cubicBezTo>
                  <a:pt x="3666175" y="0"/>
                  <a:pt x="3699641" y="33467"/>
                  <a:pt x="3699641" y="74750"/>
                </a:cubicBezTo>
                <a:lnTo>
                  <a:pt x="3699641" y="3195135"/>
                </a:lnTo>
                <a:cubicBezTo>
                  <a:pt x="3699641" y="3236419"/>
                  <a:pt x="3666175" y="3269885"/>
                  <a:pt x="3624892" y="3269885"/>
                </a:cubicBezTo>
                <a:lnTo>
                  <a:pt x="74750" y="3269885"/>
                </a:lnTo>
                <a:cubicBezTo>
                  <a:pt x="33467" y="3269885"/>
                  <a:pt x="0" y="3236419"/>
                  <a:pt x="0" y="3195135"/>
                </a:cubicBezTo>
                <a:lnTo>
                  <a:pt x="0" y="74750"/>
                </a:lnTo>
                <a:cubicBezTo>
                  <a:pt x="0" y="33467"/>
                  <a:pt x="33467" y="0"/>
                  <a:pt x="74750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8C3B3B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406170" y="1410722"/>
            <a:ext cx="523182" cy="523182"/>
          </a:xfrm>
          <a:custGeom>
            <a:avLst/>
            <a:gdLst/>
            <a:ahLst/>
            <a:cxnLst/>
            <a:rect l="l" t="t" r="r" b="b"/>
            <a:pathLst>
              <a:path w="523182" h="523182">
                <a:moveTo>
                  <a:pt x="261591" y="0"/>
                </a:moveTo>
                <a:lnTo>
                  <a:pt x="261591" y="0"/>
                </a:lnTo>
                <a:cubicBezTo>
                  <a:pt x="406063" y="0"/>
                  <a:pt x="523182" y="117118"/>
                  <a:pt x="523182" y="261591"/>
                </a:cubicBezTo>
                <a:lnTo>
                  <a:pt x="523182" y="261591"/>
                </a:lnTo>
                <a:cubicBezTo>
                  <a:pt x="523182" y="406063"/>
                  <a:pt x="406063" y="523182"/>
                  <a:pt x="261591" y="523182"/>
                </a:cubicBezTo>
                <a:lnTo>
                  <a:pt x="261591" y="523182"/>
                </a:lnTo>
                <a:cubicBezTo>
                  <a:pt x="117118" y="523182"/>
                  <a:pt x="0" y="406063"/>
                  <a:pt x="0" y="261591"/>
                </a:cubicBezTo>
                <a:lnTo>
                  <a:pt x="0" y="261591"/>
                </a:lnTo>
                <a:cubicBezTo>
                  <a:pt x="0" y="117118"/>
                  <a:pt x="117118" y="0"/>
                  <a:pt x="261591" y="0"/>
                </a:cubicBezTo>
                <a:close/>
              </a:path>
            </a:pathLst>
          </a:custGeom>
          <a:solidFill>
            <a:srgbClr val="8C3B3B"/>
          </a:solidFill>
          <a:ln/>
        </p:spPr>
      </p:sp>
      <p:sp>
        <p:nvSpPr>
          <p:cNvPr id="18" name="Text 16"/>
          <p:cNvSpPr/>
          <p:nvPr/>
        </p:nvSpPr>
        <p:spPr>
          <a:xfrm>
            <a:off x="4614479" y="1522832"/>
            <a:ext cx="214878" cy="2989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1766" b="1" dirty="0">
                <a:solidFill>
                  <a:srgbClr val="E8E6E1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2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5041462" y="1541517"/>
            <a:ext cx="1793766" cy="2615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471" b="1" dirty="0">
                <a:solidFill>
                  <a:srgbClr val="8C3B3B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Eucaristía Constitutiva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4518280" y="2158124"/>
            <a:ext cx="3232515" cy="9716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177" b="1" dirty="0">
                <a:solidFill>
                  <a:srgbClr val="8C3B3B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La Eucaristía es constitutiva del Misterio Pascual.</a:t>
            </a:r>
            <a:r>
              <a:rPr lang="en-US" sz="1177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 No puede haber celebración pascual completa sin la Eucaristía, que es el centro y culmen de toda la vida cristiana.</a:t>
            </a:r>
            <a:endParaRPr lang="en-US" sz="1600" dirty="0"/>
          </a:p>
        </p:txBody>
      </p:sp>
      <p:sp>
        <p:nvSpPr>
          <p:cNvPr id="21" name="Shape 19"/>
          <p:cNvSpPr/>
          <p:nvPr/>
        </p:nvSpPr>
        <p:spPr>
          <a:xfrm>
            <a:off x="4545140" y="3638915"/>
            <a:ext cx="114446" cy="130795"/>
          </a:xfrm>
          <a:custGeom>
            <a:avLst/>
            <a:gdLst/>
            <a:ahLst/>
            <a:cxnLst/>
            <a:rect l="l" t="t" r="r" b="b"/>
            <a:pathLst>
              <a:path w="114446" h="130795">
                <a:moveTo>
                  <a:pt x="0" y="55179"/>
                </a:moveTo>
                <a:cubicBezTo>
                  <a:pt x="0" y="38242"/>
                  <a:pt x="13718" y="24524"/>
                  <a:pt x="30655" y="24524"/>
                </a:cubicBezTo>
                <a:lnTo>
                  <a:pt x="32699" y="24524"/>
                </a:lnTo>
                <a:cubicBezTo>
                  <a:pt x="37220" y="24524"/>
                  <a:pt x="40874" y="28177"/>
                  <a:pt x="40874" y="32699"/>
                </a:cubicBezTo>
                <a:cubicBezTo>
                  <a:pt x="40874" y="37220"/>
                  <a:pt x="37220" y="40874"/>
                  <a:pt x="32699" y="40874"/>
                </a:cubicBezTo>
                <a:lnTo>
                  <a:pt x="30655" y="40874"/>
                </a:lnTo>
                <a:cubicBezTo>
                  <a:pt x="22761" y="40874"/>
                  <a:pt x="16349" y="47286"/>
                  <a:pt x="16349" y="55179"/>
                </a:cubicBezTo>
                <a:lnTo>
                  <a:pt x="16349" y="57223"/>
                </a:lnTo>
                <a:lnTo>
                  <a:pt x="32699" y="57223"/>
                </a:lnTo>
                <a:cubicBezTo>
                  <a:pt x="41717" y="57223"/>
                  <a:pt x="49048" y="64555"/>
                  <a:pt x="49048" y="73572"/>
                </a:cubicBezTo>
                <a:lnTo>
                  <a:pt x="49048" y="89922"/>
                </a:lnTo>
                <a:cubicBezTo>
                  <a:pt x="49048" y="98940"/>
                  <a:pt x="41717" y="106271"/>
                  <a:pt x="32699" y="106271"/>
                </a:cubicBezTo>
                <a:lnTo>
                  <a:pt x="16349" y="106271"/>
                </a:lnTo>
                <a:cubicBezTo>
                  <a:pt x="7332" y="106271"/>
                  <a:pt x="0" y="98940"/>
                  <a:pt x="0" y="89922"/>
                </a:cubicBezTo>
                <a:lnTo>
                  <a:pt x="0" y="55179"/>
                </a:lnTo>
                <a:close/>
                <a:moveTo>
                  <a:pt x="65398" y="55179"/>
                </a:moveTo>
                <a:cubicBezTo>
                  <a:pt x="65398" y="38242"/>
                  <a:pt x="79116" y="24524"/>
                  <a:pt x="96053" y="24524"/>
                </a:cubicBezTo>
                <a:lnTo>
                  <a:pt x="98097" y="24524"/>
                </a:lnTo>
                <a:cubicBezTo>
                  <a:pt x="102618" y="24524"/>
                  <a:pt x="106271" y="28177"/>
                  <a:pt x="106271" y="32699"/>
                </a:cubicBezTo>
                <a:cubicBezTo>
                  <a:pt x="106271" y="37220"/>
                  <a:pt x="102618" y="40874"/>
                  <a:pt x="98097" y="40874"/>
                </a:cubicBezTo>
                <a:lnTo>
                  <a:pt x="96053" y="40874"/>
                </a:lnTo>
                <a:cubicBezTo>
                  <a:pt x="88159" y="40874"/>
                  <a:pt x="81747" y="47286"/>
                  <a:pt x="81747" y="55179"/>
                </a:cubicBezTo>
                <a:lnTo>
                  <a:pt x="81747" y="57223"/>
                </a:lnTo>
                <a:lnTo>
                  <a:pt x="98097" y="57223"/>
                </a:lnTo>
                <a:cubicBezTo>
                  <a:pt x="107114" y="57223"/>
                  <a:pt x="114446" y="64555"/>
                  <a:pt x="114446" y="73572"/>
                </a:cubicBezTo>
                <a:lnTo>
                  <a:pt x="114446" y="89922"/>
                </a:lnTo>
                <a:cubicBezTo>
                  <a:pt x="114446" y="98940"/>
                  <a:pt x="107114" y="106271"/>
                  <a:pt x="98097" y="106271"/>
                </a:cubicBezTo>
                <a:lnTo>
                  <a:pt x="81747" y="106271"/>
                </a:lnTo>
                <a:cubicBezTo>
                  <a:pt x="72729" y="106271"/>
                  <a:pt x="65398" y="98940"/>
                  <a:pt x="65398" y="89922"/>
                </a:cubicBezTo>
                <a:lnTo>
                  <a:pt x="65398" y="55179"/>
                </a:lnTo>
                <a:close/>
              </a:path>
            </a:pathLst>
          </a:custGeom>
          <a:solidFill>
            <a:srgbClr val="8C3B3B"/>
          </a:solidFill>
          <a:ln/>
        </p:spPr>
      </p:sp>
      <p:sp>
        <p:nvSpPr>
          <p:cNvPr id="22" name="Text 20"/>
          <p:cNvSpPr/>
          <p:nvPr/>
        </p:nvSpPr>
        <p:spPr>
          <a:xfrm>
            <a:off x="4741427" y="3601545"/>
            <a:ext cx="3000026" cy="4297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03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"La comunidad no puede darse a sí misma la Eucaristía."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4462225" y="4101370"/>
            <a:ext cx="3213830" cy="149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>
              <a:lnSpc>
                <a:spcPct val="110000"/>
              </a:lnSpc>
            </a:pPr>
            <a:r>
              <a:rPr lang="en-US" sz="883" dirty="0">
                <a:solidFill>
                  <a:srgbClr val="8C3B3B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— Ecclesia de Eucharistia 29</a:t>
            </a:r>
            <a:endParaRPr lang="en-US" sz="1600" dirty="0"/>
          </a:p>
        </p:txBody>
      </p:sp>
      <p:sp>
        <p:nvSpPr>
          <p:cNvPr id="24" name="Shape 22"/>
          <p:cNvSpPr/>
          <p:nvPr/>
        </p:nvSpPr>
        <p:spPr>
          <a:xfrm>
            <a:off x="8111651" y="1251899"/>
            <a:ext cx="3699641" cy="3269885"/>
          </a:xfrm>
          <a:custGeom>
            <a:avLst/>
            <a:gdLst/>
            <a:ahLst/>
            <a:cxnLst/>
            <a:rect l="l" t="t" r="r" b="b"/>
            <a:pathLst>
              <a:path w="3699641" h="3269885">
                <a:moveTo>
                  <a:pt x="74750" y="0"/>
                </a:moveTo>
                <a:lnTo>
                  <a:pt x="3624892" y="0"/>
                </a:lnTo>
                <a:cubicBezTo>
                  <a:pt x="3666175" y="0"/>
                  <a:pt x="3699641" y="33467"/>
                  <a:pt x="3699641" y="74750"/>
                </a:cubicBezTo>
                <a:lnTo>
                  <a:pt x="3699641" y="3195135"/>
                </a:lnTo>
                <a:cubicBezTo>
                  <a:pt x="3699641" y="3236419"/>
                  <a:pt x="3666175" y="3269885"/>
                  <a:pt x="3624892" y="3269885"/>
                </a:cubicBezTo>
                <a:lnTo>
                  <a:pt x="74750" y="3269885"/>
                </a:lnTo>
                <a:cubicBezTo>
                  <a:pt x="33467" y="3269885"/>
                  <a:pt x="0" y="3236419"/>
                  <a:pt x="0" y="3195135"/>
                </a:cubicBezTo>
                <a:lnTo>
                  <a:pt x="0" y="74750"/>
                </a:lnTo>
                <a:cubicBezTo>
                  <a:pt x="0" y="33467"/>
                  <a:pt x="33467" y="0"/>
                  <a:pt x="74750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7A5C58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8270474" y="1410722"/>
            <a:ext cx="523182" cy="523182"/>
          </a:xfrm>
          <a:custGeom>
            <a:avLst/>
            <a:gdLst/>
            <a:ahLst/>
            <a:cxnLst/>
            <a:rect l="l" t="t" r="r" b="b"/>
            <a:pathLst>
              <a:path w="523182" h="523182">
                <a:moveTo>
                  <a:pt x="261591" y="0"/>
                </a:moveTo>
                <a:lnTo>
                  <a:pt x="261591" y="0"/>
                </a:lnTo>
                <a:cubicBezTo>
                  <a:pt x="406063" y="0"/>
                  <a:pt x="523182" y="117118"/>
                  <a:pt x="523182" y="261591"/>
                </a:cubicBezTo>
                <a:lnTo>
                  <a:pt x="523182" y="261591"/>
                </a:lnTo>
                <a:cubicBezTo>
                  <a:pt x="523182" y="406063"/>
                  <a:pt x="406063" y="523182"/>
                  <a:pt x="261591" y="523182"/>
                </a:cubicBezTo>
                <a:lnTo>
                  <a:pt x="261591" y="523182"/>
                </a:lnTo>
                <a:cubicBezTo>
                  <a:pt x="117118" y="523182"/>
                  <a:pt x="0" y="406063"/>
                  <a:pt x="0" y="261591"/>
                </a:cubicBezTo>
                <a:lnTo>
                  <a:pt x="0" y="261591"/>
                </a:lnTo>
                <a:cubicBezTo>
                  <a:pt x="0" y="117118"/>
                  <a:pt x="117118" y="0"/>
                  <a:pt x="261591" y="0"/>
                </a:cubicBezTo>
                <a:close/>
              </a:path>
            </a:pathLst>
          </a:custGeom>
          <a:solidFill>
            <a:srgbClr val="7A5C58"/>
          </a:solidFill>
          <a:ln/>
        </p:spPr>
      </p:sp>
      <p:sp>
        <p:nvSpPr>
          <p:cNvPr id="26" name="Text 24"/>
          <p:cNvSpPr/>
          <p:nvPr/>
        </p:nvSpPr>
        <p:spPr>
          <a:xfrm>
            <a:off x="8478199" y="1522832"/>
            <a:ext cx="224221" cy="2989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1766" b="1" dirty="0">
                <a:solidFill>
                  <a:srgbClr val="E8E6E1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3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8905766" y="1541517"/>
            <a:ext cx="1102418" cy="2615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471" b="1" dirty="0">
                <a:solidFill>
                  <a:srgbClr val="7A5C58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Carencia Real</a:t>
            </a:r>
            <a:endParaRPr lang="en-US" sz="1600" dirty="0"/>
          </a:p>
        </p:txBody>
      </p:sp>
      <p:sp>
        <p:nvSpPr>
          <p:cNvPr id="28" name="Text 26"/>
          <p:cNvSpPr/>
          <p:nvPr/>
        </p:nvSpPr>
        <p:spPr>
          <a:xfrm>
            <a:off x="8382584" y="2158124"/>
            <a:ext cx="3232515" cy="9716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177" b="1" dirty="0">
                <a:solidFill>
                  <a:srgbClr val="7A5C58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La ausencia de sacerdote debe sentirse como carencia real,</a:t>
            </a:r>
            <a:r>
              <a:rPr lang="en-US" sz="1177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 no suplirse artificialmente. La comunidad debe experimentar la falta del ministro ordenado como una limitación objetiva.</a:t>
            </a:r>
            <a:endParaRPr lang="en-US" sz="1600" dirty="0"/>
          </a:p>
        </p:txBody>
      </p:sp>
      <p:sp>
        <p:nvSpPr>
          <p:cNvPr id="29" name="Shape 27"/>
          <p:cNvSpPr/>
          <p:nvPr/>
        </p:nvSpPr>
        <p:spPr>
          <a:xfrm>
            <a:off x="8401269" y="3863136"/>
            <a:ext cx="130795" cy="130795"/>
          </a:xfrm>
          <a:custGeom>
            <a:avLst/>
            <a:gdLst/>
            <a:ahLst/>
            <a:cxnLst/>
            <a:rect l="l" t="t" r="r" b="b"/>
            <a:pathLst>
              <a:path w="130795" h="130795">
                <a:moveTo>
                  <a:pt x="65398" y="0"/>
                </a:moveTo>
                <a:cubicBezTo>
                  <a:pt x="69153" y="0"/>
                  <a:pt x="72602" y="2069"/>
                  <a:pt x="74390" y="5365"/>
                </a:cubicBezTo>
                <a:lnTo>
                  <a:pt x="129569" y="107549"/>
                </a:lnTo>
                <a:cubicBezTo>
                  <a:pt x="131281" y="110716"/>
                  <a:pt x="131204" y="114548"/>
                  <a:pt x="129365" y="117639"/>
                </a:cubicBezTo>
                <a:cubicBezTo>
                  <a:pt x="127526" y="120730"/>
                  <a:pt x="124179" y="122621"/>
                  <a:pt x="120577" y="122621"/>
                </a:cubicBezTo>
                <a:lnTo>
                  <a:pt x="10218" y="122621"/>
                </a:lnTo>
                <a:cubicBezTo>
                  <a:pt x="6616" y="122621"/>
                  <a:pt x="3295" y="120730"/>
                  <a:pt x="1431" y="117639"/>
                </a:cubicBezTo>
                <a:cubicBezTo>
                  <a:pt x="-434" y="114548"/>
                  <a:pt x="-485" y="110716"/>
                  <a:pt x="1226" y="107549"/>
                </a:cubicBezTo>
                <a:lnTo>
                  <a:pt x="56406" y="5365"/>
                </a:lnTo>
                <a:cubicBezTo>
                  <a:pt x="58194" y="2069"/>
                  <a:pt x="61642" y="0"/>
                  <a:pt x="65398" y="0"/>
                </a:cubicBezTo>
                <a:close/>
                <a:moveTo>
                  <a:pt x="65398" y="42917"/>
                </a:moveTo>
                <a:cubicBezTo>
                  <a:pt x="62000" y="42917"/>
                  <a:pt x="59267" y="45651"/>
                  <a:pt x="59267" y="49048"/>
                </a:cubicBezTo>
                <a:lnTo>
                  <a:pt x="59267" y="77660"/>
                </a:lnTo>
                <a:cubicBezTo>
                  <a:pt x="59267" y="81057"/>
                  <a:pt x="62000" y="83791"/>
                  <a:pt x="65398" y="83791"/>
                </a:cubicBezTo>
                <a:cubicBezTo>
                  <a:pt x="68795" y="83791"/>
                  <a:pt x="71529" y="81057"/>
                  <a:pt x="71529" y="77660"/>
                </a:cubicBezTo>
                <a:lnTo>
                  <a:pt x="71529" y="49048"/>
                </a:lnTo>
                <a:cubicBezTo>
                  <a:pt x="71529" y="45651"/>
                  <a:pt x="68795" y="42917"/>
                  <a:pt x="65398" y="42917"/>
                </a:cubicBezTo>
                <a:close/>
                <a:moveTo>
                  <a:pt x="72218" y="98097"/>
                </a:moveTo>
                <a:cubicBezTo>
                  <a:pt x="72374" y="95565"/>
                  <a:pt x="71111" y="93156"/>
                  <a:pt x="68941" y="91843"/>
                </a:cubicBezTo>
                <a:cubicBezTo>
                  <a:pt x="66770" y="90530"/>
                  <a:pt x="64051" y="90530"/>
                  <a:pt x="61880" y="91843"/>
                </a:cubicBezTo>
                <a:cubicBezTo>
                  <a:pt x="59710" y="93156"/>
                  <a:pt x="58447" y="95565"/>
                  <a:pt x="58602" y="98097"/>
                </a:cubicBezTo>
                <a:cubicBezTo>
                  <a:pt x="58447" y="100628"/>
                  <a:pt x="59710" y="103037"/>
                  <a:pt x="61880" y="104350"/>
                </a:cubicBezTo>
                <a:cubicBezTo>
                  <a:pt x="64051" y="105663"/>
                  <a:pt x="66770" y="105663"/>
                  <a:pt x="68941" y="104350"/>
                </a:cubicBezTo>
                <a:cubicBezTo>
                  <a:pt x="71111" y="103037"/>
                  <a:pt x="72374" y="100628"/>
                  <a:pt x="72218" y="98097"/>
                </a:cubicBezTo>
                <a:close/>
              </a:path>
            </a:pathLst>
          </a:custGeom>
          <a:solidFill>
            <a:srgbClr val="7A5C58"/>
          </a:solidFill>
          <a:ln/>
        </p:spPr>
      </p:sp>
      <p:sp>
        <p:nvSpPr>
          <p:cNvPr id="30" name="Text 28"/>
          <p:cNvSpPr/>
          <p:nvPr/>
        </p:nvSpPr>
        <p:spPr>
          <a:xfrm>
            <a:off x="8605731" y="3825766"/>
            <a:ext cx="3000026" cy="4297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030" b="1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No se debe simular</a:t>
            </a:r>
            <a:r>
              <a:rPr lang="en-US" sz="103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 lo que solo el sacerdote puede hacer. La sobriedad es preferible a la imitación.</a:t>
            </a:r>
            <a:endParaRPr lang="en-US" sz="1600" dirty="0"/>
          </a:p>
        </p:txBody>
      </p:sp>
      <p:sp>
        <p:nvSpPr>
          <p:cNvPr id="31" name="Shape 29"/>
          <p:cNvSpPr/>
          <p:nvPr/>
        </p:nvSpPr>
        <p:spPr>
          <a:xfrm>
            <a:off x="392386" y="4680607"/>
            <a:ext cx="37370" cy="868855"/>
          </a:xfrm>
          <a:custGeom>
            <a:avLst/>
            <a:gdLst/>
            <a:ahLst/>
            <a:cxnLst/>
            <a:rect l="l" t="t" r="r" b="b"/>
            <a:pathLst>
              <a:path w="37370" h="868855">
                <a:moveTo>
                  <a:pt x="37370" y="0"/>
                </a:moveTo>
                <a:lnTo>
                  <a:pt x="37370" y="0"/>
                </a:lnTo>
                <a:lnTo>
                  <a:pt x="37370" y="868855"/>
                </a:lnTo>
                <a:lnTo>
                  <a:pt x="37370" y="868855"/>
                </a:lnTo>
                <a:cubicBezTo>
                  <a:pt x="16731" y="868855"/>
                  <a:pt x="0" y="852124"/>
                  <a:pt x="0" y="831485"/>
                </a:cubicBezTo>
                <a:lnTo>
                  <a:pt x="0" y="37370"/>
                </a:lnTo>
                <a:cubicBezTo>
                  <a:pt x="0" y="16745"/>
                  <a:pt x="16745" y="0"/>
                  <a:pt x="37370" y="0"/>
                </a:cubicBez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32" name="Shape 30"/>
          <p:cNvSpPr/>
          <p:nvPr/>
        </p:nvSpPr>
        <p:spPr>
          <a:xfrm>
            <a:off x="615439" y="4830087"/>
            <a:ext cx="245241" cy="280276"/>
          </a:xfrm>
          <a:custGeom>
            <a:avLst/>
            <a:gdLst/>
            <a:ahLst/>
            <a:cxnLst/>
            <a:rect l="l" t="t" r="r" b="b"/>
            <a:pathLst>
              <a:path w="245241" h="280276">
                <a:moveTo>
                  <a:pt x="0" y="118241"/>
                </a:moveTo>
                <a:cubicBezTo>
                  <a:pt x="0" y="81948"/>
                  <a:pt x="29396" y="52552"/>
                  <a:pt x="65690" y="52552"/>
                </a:cubicBezTo>
                <a:lnTo>
                  <a:pt x="70069" y="52552"/>
                </a:lnTo>
                <a:cubicBezTo>
                  <a:pt x="79758" y="52552"/>
                  <a:pt x="87586" y="60380"/>
                  <a:pt x="87586" y="70069"/>
                </a:cubicBezTo>
                <a:cubicBezTo>
                  <a:pt x="87586" y="79758"/>
                  <a:pt x="79758" y="87586"/>
                  <a:pt x="70069" y="87586"/>
                </a:cubicBezTo>
                <a:lnTo>
                  <a:pt x="65690" y="87586"/>
                </a:lnTo>
                <a:cubicBezTo>
                  <a:pt x="48775" y="87586"/>
                  <a:pt x="35034" y="101326"/>
                  <a:pt x="35034" y="118241"/>
                </a:cubicBezTo>
                <a:lnTo>
                  <a:pt x="35034" y="122621"/>
                </a:lnTo>
                <a:lnTo>
                  <a:pt x="70069" y="122621"/>
                </a:lnTo>
                <a:cubicBezTo>
                  <a:pt x="89393" y="122621"/>
                  <a:pt x="105103" y="138331"/>
                  <a:pt x="105103" y="157655"/>
                </a:cubicBezTo>
                <a:lnTo>
                  <a:pt x="105103" y="192690"/>
                </a:lnTo>
                <a:cubicBezTo>
                  <a:pt x="105103" y="212013"/>
                  <a:pt x="89393" y="227724"/>
                  <a:pt x="70069" y="227724"/>
                </a:cubicBezTo>
                <a:lnTo>
                  <a:pt x="35034" y="227724"/>
                </a:lnTo>
                <a:cubicBezTo>
                  <a:pt x="15711" y="227724"/>
                  <a:pt x="0" y="212013"/>
                  <a:pt x="0" y="192690"/>
                </a:cubicBezTo>
                <a:lnTo>
                  <a:pt x="0" y="118241"/>
                </a:lnTo>
                <a:close/>
                <a:moveTo>
                  <a:pt x="140138" y="118241"/>
                </a:moveTo>
                <a:cubicBezTo>
                  <a:pt x="140138" y="81948"/>
                  <a:pt x="169534" y="52552"/>
                  <a:pt x="205828" y="52552"/>
                </a:cubicBezTo>
                <a:lnTo>
                  <a:pt x="210207" y="52552"/>
                </a:lnTo>
                <a:cubicBezTo>
                  <a:pt x="219896" y="52552"/>
                  <a:pt x="227724" y="60380"/>
                  <a:pt x="227724" y="70069"/>
                </a:cubicBezTo>
                <a:cubicBezTo>
                  <a:pt x="227724" y="79758"/>
                  <a:pt x="219896" y="87586"/>
                  <a:pt x="210207" y="87586"/>
                </a:cubicBezTo>
                <a:lnTo>
                  <a:pt x="205828" y="87586"/>
                </a:lnTo>
                <a:cubicBezTo>
                  <a:pt x="188913" y="87586"/>
                  <a:pt x="175172" y="101326"/>
                  <a:pt x="175172" y="118241"/>
                </a:cubicBezTo>
                <a:lnTo>
                  <a:pt x="175172" y="122621"/>
                </a:lnTo>
                <a:lnTo>
                  <a:pt x="210207" y="122621"/>
                </a:lnTo>
                <a:cubicBezTo>
                  <a:pt x="229531" y="122621"/>
                  <a:pt x="245241" y="138331"/>
                  <a:pt x="245241" y="157655"/>
                </a:cubicBezTo>
                <a:lnTo>
                  <a:pt x="245241" y="192690"/>
                </a:lnTo>
                <a:cubicBezTo>
                  <a:pt x="245241" y="212013"/>
                  <a:pt x="229531" y="227724"/>
                  <a:pt x="210207" y="227724"/>
                </a:cubicBezTo>
                <a:lnTo>
                  <a:pt x="175172" y="227724"/>
                </a:lnTo>
                <a:cubicBezTo>
                  <a:pt x="155849" y="227724"/>
                  <a:pt x="140138" y="212013"/>
                  <a:pt x="140138" y="192690"/>
                </a:cubicBezTo>
                <a:lnTo>
                  <a:pt x="140138" y="118241"/>
                </a:ln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33" name="Text 31"/>
          <p:cNvSpPr/>
          <p:nvPr/>
        </p:nvSpPr>
        <p:spPr>
          <a:xfrm>
            <a:off x="1060377" y="4830087"/>
            <a:ext cx="10687853" cy="2709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324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«La comunidad no puede darse a sí misma la Eucaristía. La Eucaristía es don de Dios a su Pueblo, y no obra del propio Pueblo.»</a:t>
            </a:r>
            <a:endParaRPr lang="en-US" sz="1600" dirty="0"/>
          </a:p>
        </p:txBody>
      </p:sp>
      <p:sp>
        <p:nvSpPr>
          <p:cNvPr id="34" name="Text 32"/>
          <p:cNvSpPr/>
          <p:nvPr/>
        </p:nvSpPr>
        <p:spPr>
          <a:xfrm>
            <a:off x="1060377" y="5178097"/>
            <a:ext cx="10678510" cy="22422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177" b="1" dirty="0">
                <a:solidFill>
                  <a:srgbClr val="C5A575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— Ecclesia de Eucharistia 29</a:t>
            </a:r>
            <a:endParaRPr lang="en-US" sz="1600" dirty="0"/>
          </a:p>
        </p:txBody>
      </p:sp>
      <p:sp>
        <p:nvSpPr>
          <p:cNvPr id="35" name="Shape 33"/>
          <p:cNvSpPr/>
          <p:nvPr/>
        </p:nvSpPr>
        <p:spPr>
          <a:xfrm>
            <a:off x="383044" y="5710621"/>
            <a:ext cx="5624202" cy="1139789"/>
          </a:xfrm>
          <a:custGeom>
            <a:avLst/>
            <a:gdLst/>
            <a:ahLst/>
            <a:cxnLst/>
            <a:rect l="l" t="t" r="r" b="b"/>
            <a:pathLst>
              <a:path w="5624202" h="1139789">
                <a:moveTo>
                  <a:pt x="74736" y="0"/>
                </a:moveTo>
                <a:lnTo>
                  <a:pt x="5549466" y="0"/>
                </a:lnTo>
                <a:cubicBezTo>
                  <a:pt x="5590742" y="0"/>
                  <a:pt x="5624202" y="33460"/>
                  <a:pt x="5624202" y="74736"/>
                </a:cubicBezTo>
                <a:lnTo>
                  <a:pt x="5624202" y="1065053"/>
                </a:lnTo>
                <a:cubicBezTo>
                  <a:pt x="5624202" y="1106328"/>
                  <a:pt x="5590742" y="1139789"/>
                  <a:pt x="5549466" y="1139789"/>
                </a:cubicBezTo>
                <a:lnTo>
                  <a:pt x="74736" y="1139789"/>
                </a:lnTo>
                <a:cubicBezTo>
                  <a:pt x="33460" y="1139789"/>
                  <a:pt x="0" y="1106328"/>
                  <a:pt x="0" y="1065053"/>
                </a:cubicBezTo>
                <a:lnTo>
                  <a:pt x="0" y="74736"/>
                </a:lnTo>
                <a:cubicBezTo>
                  <a:pt x="0" y="33488"/>
                  <a:pt x="33488" y="0"/>
                  <a:pt x="74736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8C3B3B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527853" y="5878786"/>
            <a:ext cx="168166" cy="168166"/>
          </a:xfrm>
          <a:custGeom>
            <a:avLst/>
            <a:gdLst/>
            <a:ahLst/>
            <a:cxnLst/>
            <a:rect l="l" t="t" r="r" b="b"/>
            <a:pathLst>
              <a:path w="168166" h="168166">
                <a:moveTo>
                  <a:pt x="84083" y="168166"/>
                </a:moveTo>
                <a:cubicBezTo>
                  <a:pt x="130489" y="168166"/>
                  <a:pt x="168166" y="130489"/>
                  <a:pt x="168166" y="84083"/>
                </a:cubicBezTo>
                <a:cubicBezTo>
                  <a:pt x="168166" y="37676"/>
                  <a:pt x="130489" y="0"/>
                  <a:pt x="84083" y="0"/>
                </a:cubicBezTo>
                <a:cubicBezTo>
                  <a:pt x="37676" y="0"/>
                  <a:pt x="0" y="37676"/>
                  <a:pt x="0" y="84083"/>
                </a:cubicBezTo>
                <a:cubicBezTo>
                  <a:pt x="0" y="130489"/>
                  <a:pt x="37676" y="168166"/>
                  <a:pt x="84083" y="168166"/>
                </a:cubicBezTo>
                <a:close/>
                <a:moveTo>
                  <a:pt x="54851" y="54851"/>
                </a:moveTo>
                <a:cubicBezTo>
                  <a:pt x="57938" y="51763"/>
                  <a:pt x="62931" y="51763"/>
                  <a:pt x="65985" y="54851"/>
                </a:cubicBezTo>
                <a:lnTo>
                  <a:pt x="84050" y="72916"/>
                </a:lnTo>
                <a:lnTo>
                  <a:pt x="102115" y="54851"/>
                </a:lnTo>
                <a:cubicBezTo>
                  <a:pt x="105202" y="51763"/>
                  <a:pt x="110194" y="51763"/>
                  <a:pt x="113249" y="54851"/>
                </a:cubicBezTo>
                <a:cubicBezTo>
                  <a:pt x="116304" y="57938"/>
                  <a:pt x="116336" y="62931"/>
                  <a:pt x="113249" y="65985"/>
                </a:cubicBezTo>
                <a:lnTo>
                  <a:pt x="95184" y="84050"/>
                </a:lnTo>
                <a:lnTo>
                  <a:pt x="113249" y="102115"/>
                </a:lnTo>
                <a:cubicBezTo>
                  <a:pt x="116336" y="105202"/>
                  <a:pt x="116336" y="110194"/>
                  <a:pt x="113249" y="113249"/>
                </a:cubicBezTo>
                <a:cubicBezTo>
                  <a:pt x="110162" y="116304"/>
                  <a:pt x="105169" y="116336"/>
                  <a:pt x="102115" y="113249"/>
                </a:cubicBezTo>
                <a:lnTo>
                  <a:pt x="84050" y="95184"/>
                </a:lnTo>
                <a:lnTo>
                  <a:pt x="65985" y="113249"/>
                </a:lnTo>
                <a:cubicBezTo>
                  <a:pt x="62898" y="116336"/>
                  <a:pt x="57905" y="116336"/>
                  <a:pt x="54851" y="113249"/>
                </a:cubicBezTo>
                <a:cubicBezTo>
                  <a:pt x="51796" y="110162"/>
                  <a:pt x="51763" y="105169"/>
                  <a:pt x="54851" y="102115"/>
                </a:cubicBezTo>
                <a:lnTo>
                  <a:pt x="72916" y="84050"/>
                </a:lnTo>
                <a:lnTo>
                  <a:pt x="54851" y="65985"/>
                </a:lnTo>
                <a:cubicBezTo>
                  <a:pt x="51763" y="62898"/>
                  <a:pt x="51763" y="57905"/>
                  <a:pt x="54851" y="54851"/>
                </a:cubicBezTo>
                <a:close/>
              </a:path>
            </a:pathLst>
          </a:custGeom>
          <a:solidFill>
            <a:srgbClr val="8C3B3B"/>
          </a:solidFill>
          <a:ln/>
        </p:spPr>
      </p:sp>
      <p:sp>
        <p:nvSpPr>
          <p:cNvPr id="37" name="Text 35"/>
          <p:cNvSpPr/>
          <p:nvPr/>
        </p:nvSpPr>
        <p:spPr>
          <a:xfrm>
            <a:off x="719375" y="5832074"/>
            <a:ext cx="5250501" cy="2615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324" b="1" dirty="0">
                <a:solidFill>
                  <a:srgbClr val="8C3B3B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Lo que NO puede hacerse</a:t>
            </a:r>
            <a:endParaRPr lang="en-US" sz="1600" dirty="0"/>
          </a:p>
        </p:txBody>
      </p:sp>
      <p:sp>
        <p:nvSpPr>
          <p:cNvPr id="38" name="Shape 36"/>
          <p:cNvSpPr/>
          <p:nvPr/>
        </p:nvSpPr>
        <p:spPr>
          <a:xfrm>
            <a:off x="523182" y="6205775"/>
            <a:ext cx="130795" cy="130795"/>
          </a:xfrm>
          <a:custGeom>
            <a:avLst/>
            <a:gdLst/>
            <a:ahLst/>
            <a:cxnLst/>
            <a:rect l="l" t="t" r="r" b="b"/>
            <a:pathLst>
              <a:path w="130795" h="130795">
                <a:moveTo>
                  <a:pt x="93805" y="105377"/>
                </a:moveTo>
                <a:lnTo>
                  <a:pt x="25418" y="36991"/>
                </a:lnTo>
                <a:cubicBezTo>
                  <a:pt x="19696" y="45012"/>
                  <a:pt x="16349" y="54822"/>
                  <a:pt x="16349" y="65398"/>
                </a:cubicBezTo>
                <a:cubicBezTo>
                  <a:pt x="16349" y="92476"/>
                  <a:pt x="38319" y="114446"/>
                  <a:pt x="65398" y="114446"/>
                </a:cubicBezTo>
                <a:cubicBezTo>
                  <a:pt x="75999" y="114446"/>
                  <a:pt x="85809" y="111099"/>
                  <a:pt x="93805" y="105377"/>
                </a:cubicBezTo>
                <a:close/>
                <a:moveTo>
                  <a:pt x="105377" y="93805"/>
                </a:moveTo>
                <a:cubicBezTo>
                  <a:pt x="111099" y="85783"/>
                  <a:pt x="114446" y="75974"/>
                  <a:pt x="114446" y="65398"/>
                </a:cubicBezTo>
                <a:cubicBezTo>
                  <a:pt x="114446" y="38319"/>
                  <a:pt x="92476" y="16349"/>
                  <a:pt x="65398" y="16349"/>
                </a:cubicBezTo>
                <a:cubicBezTo>
                  <a:pt x="54796" y="16349"/>
                  <a:pt x="44986" y="19696"/>
                  <a:pt x="36991" y="25418"/>
                </a:cubicBezTo>
                <a:lnTo>
                  <a:pt x="105377" y="93805"/>
                </a:lnTo>
                <a:close/>
                <a:moveTo>
                  <a:pt x="0" y="65398"/>
                </a:moveTo>
                <a:cubicBezTo>
                  <a:pt x="0" y="29304"/>
                  <a:pt x="29304" y="0"/>
                  <a:pt x="65398" y="0"/>
                </a:cubicBezTo>
                <a:cubicBezTo>
                  <a:pt x="101492" y="0"/>
                  <a:pt x="130795" y="29304"/>
                  <a:pt x="130795" y="65398"/>
                </a:cubicBezTo>
                <a:cubicBezTo>
                  <a:pt x="130795" y="101492"/>
                  <a:pt x="101492" y="130795"/>
                  <a:pt x="65398" y="130795"/>
                </a:cubicBezTo>
                <a:cubicBezTo>
                  <a:pt x="29304" y="130795"/>
                  <a:pt x="0" y="101492"/>
                  <a:pt x="0" y="65398"/>
                </a:cubicBezTo>
                <a:close/>
              </a:path>
            </a:pathLst>
          </a:custGeom>
          <a:solidFill>
            <a:srgbClr val="8C3B3B"/>
          </a:solidFill>
          <a:ln/>
        </p:spPr>
      </p:sp>
      <p:sp>
        <p:nvSpPr>
          <p:cNvPr id="39" name="Text 37"/>
          <p:cNvSpPr/>
          <p:nvPr/>
        </p:nvSpPr>
        <p:spPr>
          <a:xfrm>
            <a:off x="742731" y="6168405"/>
            <a:ext cx="2494455" cy="1868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3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No puede celebrarse la Misa del Jueves Santo</a:t>
            </a:r>
            <a:endParaRPr lang="en-US" sz="1600" dirty="0"/>
          </a:p>
        </p:txBody>
      </p:sp>
      <p:sp>
        <p:nvSpPr>
          <p:cNvPr id="40" name="Shape 38"/>
          <p:cNvSpPr/>
          <p:nvPr/>
        </p:nvSpPr>
        <p:spPr>
          <a:xfrm>
            <a:off x="523182" y="6392625"/>
            <a:ext cx="130795" cy="130795"/>
          </a:xfrm>
          <a:custGeom>
            <a:avLst/>
            <a:gdLst/>
            <a:ahLst/>
            <a:cxnLst/>
            <a:rect l="l" t="t" r="r" b="b"/>
            <a:pathLst>
              <a:path w="130795" h="130795">
                <a:moveTo>
                  <a:pt x="93805" y="105377"/>
                </a:moveTo>
                <a:lnTo>
                  <a:pt x="25418" y="36991"/>
                </a:lnTo>
                <a:cubicBezTo>
                  <a:pt x="19696" y="45012"/>
                  <a:pt x="16349" y="54822"/>
                  <a:pt x="16349" y="65398"/>
                </a:cubicBezTo>
                <a:cubicBezTo>
                  <a:pt x="16349" y="92476"/>
                  <a:pt x="38319" y="114446"/>
                  <a:pt x="65398" y="114446"/>
                </a:cubicBezTo>
                <a:cubicBezTo>
                  <a:pt x="75999" y="114446"/>
                  <a:pt x="85809" y="111099"/>
                  <a:pt x="93805" y="105377"/>
                </a:cubicBezTo>
                <a:close/>
                <a:moveTo>
                  <a:pt x="105377" y="93805"/>
                </a:moveTo>
                <a:cubicBezTo>
                  <a:pt x="111099" y="85783"/>
                  <a:pt x="114446" y="75974"/>
                  <a:pt x="114446" y="65398"/>
                </a:cubicBezTo>
                <a:cubicBezTo>
                  <a:pt x="114446" y="38319"/>
                  <a:pt x="92476" y="16349"/>
                  <a:pt x="65398" y="16349"/>
                </a:cubicBezTo>
                <a:cubicBezTo>
                  <a:pt x="54796" y="16349"/>
                  <a:pt x="44986" y="19696"/>
                  <a:pt x="36991" y="25418"/>
                </a:cubicBezTo>
                <a:lnTo>
                  <a:pt x="105377" y="93805"/>
                </a:lnTo>
                <a:close/>
                <a:moveTo>
                  <a:pt x="0" y="65398"/>
                </a:moveTo>
                <a:cubicBezTo>
                  <a:pt x="0" y="29304"/>
                  <a:pt x="29304" y="0"/>
                  <a:pt x="65398" y="0"/>
                </a:cubicBezTo>
                <a:cubicBezTo>
                  <a:pt x="101492" y="0"/>
                  <a:pt x="130795" y="29304"/>
                  <a:pt x="130795" y="65398"/>
                </a:cubicBezTo>
                <a:cubicBezTo>
                  <a:pt x="130795" y="101492"/>
                  <a:pt x="101492" y="130795"/>
                  <a:pt x="65398" y="130795"/>
                </a:cubicBezTo>
                <a:cubicBezTo>
                  <a:pt x="29304" y="130795"/>
                  <a:pt x="0" y="101492"/>
                  <a:pt x="0" y="65398"/>
                </a:cubicBezTo>
                <a:close/>
              </a:path>
            </a:pathLst>
          </a:custGeom>
          <a:solidFill>
            <a:srgbClr val="8C3B3B"/>
          </a:solidFill>
          <a:ln/>
        </p:spPr>
      </p:sp>
      <p:sp>
        <p:nvSpPr>
          <p:cNvPr id="41" name="Text 39"/>
          <p:cNvSpPr/>
          <p:nvPr/>
        </p:nvSpPr>
        <p:spPr>
          <a:xfrm>
            <a:off x="742731" y="6355255"/>
            <a:ext cx="2840129" cy="1868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3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No puede celebrarse la Vigilia Pascual sin sacerdote</a:t>
            </a:r>
            <a:endParaRPr lang="en-US" sz="1600" dirty="0"/>
          </a:p>
        </p:txBody>
      </p:sp>
      <p:sp>
        <p:nvSpPr>
          <p:cNvPr id="42" name="Shape 40"/>
          <p:cNvSpPr/>
          <p:nvPr/>
        </p:nvSpPr>
        <p:spPr>
          <a:xfrm>
            <a:off x="523182" y="6579476"/>
            <a:ext cx="130795" cy="130795"/>
          </a:xfrm>
          <a:custGeom>
            <a:avLst/>
            <a:gdLst/>
            <a:ahLst/>
            <a:cxnLst/>
            <a:rect l="l" t="t" r="r" b="b"/>
            <a:pathLst>
              <a:path w="130795" h="130795">
                <a:moveTo>
                  <a:pt x="93805" y="105377"/>
                </a:moveTo>
                <a:lnTo>
                  <a:pt x="25418" y="36991"/>
                </a:lnTo>
                <a:cubicBezTo>
                  <a:pt x="19696" y="45012"/>
                  <a:pt x="16349" y="54822"/>
                  <a:pt x="16349" y="65398"/>
                </a:cubicBezTo>
                <a:cubicBezTo>
                  <a:pt x="16349" y="92476"/>
                  <a:pt x="38319" y="114446"/>
                  <a:pt x="65398" y="114446"/>
                </a:cubicBezTo>
                <a:cubicBezTo>
                  <a:pt x="75999" y="114446"/>
                  <a:pt x="85809" y="111099"/>
                  <a:pt x="93805" y="105377"/>
                </a:cubicBezTo>
                <a:close/>
                <a:moveTo>
                  <a:pt x="105377" y="93805"/>
                </a:moveTo>
                <a:cubicBezTo>
                  <a:pt x="111099" y="85783"/>
                  <a:pt x="114446" y="75974"/>
                  <a:pt x="114446" y="65398"/>
                </a:cubicBezTo>
                <a:cubicBezTo>
                  <a:pt x="114446" y="38319"/>
                  <a:pt x="92476" y="16349"/>
                  <a:pt x="65398" y="16349"/>
                </a:cubicBezTo>
                <a:cubicBezTo>
                  <a:pt x="54796" y="16349"/>
                  <a:pt x="44986" y="19696"/>
                  <a:pt x="36991" y="25418"/>
                </a:cubicBezTo>
                <a:lnTo>
                  <a:pt x="105377" y="93805"/>
                </a:lnTo>
                <a:close/>
                <a:moveTo>
                  <a:pt x="0" y="65398"/>
                </a:moveTo>
                <a:cubicBezTo>
                  <a:pt x="0" y="29304"/>
                  <a:pt x="29304" y="0"/>
                  <a:pt x="65398" y="0"/>
                </a:cubicBezTo>
                <a:cubicBezTo>
                  <a:pt x="101492" y="0"/>
                  <a:pt x="130795" y="29304"/>
                  <a:pt x="130795" y="65398"/>
                </a:cubicBezTo>
                <a:cubicBezTo>
                  <a:pt x="130795" y="101492"/>
                  <a:pt x="101492" y="130795"/>
                  <a:pt x="65398" y="130795"/>
                </a:cubicBezTo>
                <a:cubicBezTo>
                  <a:pt x="29304" y="130795"/>
                  <a:pt x="0" y="101492"/>
                  <a:pt x="0" y="65398"/>
                </a:cubicBezTo>
                <a:close/>
              </a:path>
            </a:pathLst>
          </a:custGeom>
          <a:solidFill>
            <a:srgbClr val="8C3B3B"/>
          </a:solidFill>
          <a:ln/>
        </p:spPr>
      </p:sp>
      <p:sp>
        <p:nvSpPr>
          <p:cNvPr id="43" name="Text 41"/>
          <p:cNvSpPr/>
          <p:nvPr/>
        </p:nvSpPr>
        <p:spPr>
          <a:xfrm>
            <a:off x="742731" y="6542106"/>
            <a:ext cx="2391687" cy="1868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3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No puede simularse la Liturgia de la Pasión</a:t>
            </a:r>
            <a:endParaRPr lang="en-US" sz="1600" dirty="0"/>
          </a:p>
        </p:txBody>
      </p:sp>
      <p:sp>
        <p:nvSpPr>
          <p:cNvPr id="44" name="Shape 42"/>
          <p:cNvSpPr/>
          <p:nvPr/>
        </p:nvSpPr>
        <p:spPr>
          <a:xfrm>
            <a:off x="6179499" y="5710621"/>
            <a:ext cx="5624202" cy="1139789"/>
          </a:xfrm>
          <a:custGeom>
            <a:avLst/>
            <a:gdLst/>
            <a:ahLst/>
            <a:cxnLst/>
            <a:rect l="l" t="t" r="r" b="b"/>
            <a:pathLst>
              <a:path w="5624202" h="1139789">
                <a:moveTo>
                  <a:pt x="74736" y="0"/>
                </a:moveTo>
                <a:lnTo>
                  <a:pt x="5549466" y="0"/>
                </a:lnTo>
                <a:cubicBezTo>
                  <a:pt x="5590742" y="0"/>
                  <a:pt x="5624202" y="33460"/>
                  <a:pt x="5624202" y="74736"/>
                </a:cubicBezTo>
                <a:lnTo>
                  <a:pt x="5624202" y="1065053"/>
                </a:lnTo>
                <a:cubicBezTo>
                  <a:pt x="5624202" y="1106328"/>
                  <a:pt x="5590742" y="1139789"/>
                  <a:pt x="5549466" y="1139789"/>
                </a:cubicBezTo>
                <a:lnTo>
                  <a:pt x="74736" y="1139789"/>
                </a:lnTo>
                <a:cubicBezTo>
                  <a:pt x="33460" y="1139789"/>
                  <a:pt x="0" y="1106328"/>
                  <a:pt x="0" y="1065053"/>
                </a:cubicBezTo>
                <a:lnTo>
                  <a:pt x="0" y="74736"/>
                </a:lnTo>
                <a:cubicBezTo>
                  <a:pt x="0" y="33488"/>
                  <a:pt x="33488" y="0"/>
                  <a:pt x="74736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C5A575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6324308" y="5878786"/>
            <a:ext cx="168166" cy="168166"/>
          </a:xfrm>
          <a:custGeom>
            <a:avLst/>
            <a:gdLst/>
            <a:ahLst/>
            <a:cxnLst/>
            <a:rect l="l" t="t" r="r" b="b"/>
            <a:pathLst>
              <a:path w="168166" h="168166">
                <a:moveTo>
                  <a:pt x="84083" y="168166"/>
                </a:moveTo>
                <a:cubicBezTo>
                  <a:pt x="130489" y="168166"/>
                  <a:pt x="168166" y="130489"/>
                  <a:pt x="168166" y="84083"/>
                </a:cubicBezTo>
                <a:cubicBezTo>
                  <a:pt x="168166" y="37676"/>
                  <a:pt x="130489" y="0"/>
                  <a:pt x="84083" y="0"/>
                </a:cubicBezTo>
                <a:cubicBezTo>
                  <a:pt x="37676" y="0"/>
                  <a:pt x="0" y="37676"/>
                  <a:pt x="0" y="84083"/>
                </a:cubicBezTo>
                <a:cubicBezTo>
                  <a:pt x="0" y="130489"/>
                  <a:pt x="37676" y="168166"/>
                  <a:pt x="84083" y="168166"/>
                </a:cubicBezTo>
                <a:close/>
                <a:moveTo>
                  <a:pt x="111804" y="69861"/>
                </a:moveTo>
                <a:lnTo>
                  <a:pt x="85528" y="111902"/>
                </a:lnTo>
                <a:cubicBezTo>
                  <a:pt x="84148" y="114103"/>
                  <a:pt x="81784" y="115482"/>
                  <a:pt x="79189" y="115614"/>
                </a:cubicBezTo>
                <a:cubicBezTo>
                  <a:pt x="76594" y="115745"/>
                  <a:pt x="74098" y="114563"/>
                  <a:pt x="72554" y="112461"/>
                </a:cubicBezTo>
                <a:lnTo>
                  <a:pt x="56789" y="91440"/>
                </a:lnTo>
                <a:cubicBezTo>
                  <a:pt x="54161" y="87958"/>
                  <a:pt x="54884" y="83032"/>
                  <a:pt x="58365" y="80404"/>
                </a:cubicBezTo>
                <a:cubicBezTo>
                  <a:pt x="61847" y="77777"/>
                  <a:pt x="66774" y="78499"/>
                  <a:pt x="69401" y="81981"/>
                </a:cubicBezTo>
                <a:lnTo>
                  <a:pt x="78269" y="93805"/>
                </a:lnTo>
                <a:lnTo>
                  <a:pt x="98436" y="61518"/>
                </a:lnTo>
                <a:cubicBezTo>
                  <a:pt x="100735" y="57840"/>
                  <a:pt x="105596" y="56690"/>
                  <a:pt x="109308" y="59022"/>
                </a:cubicBezTo>
                <a:cubicBezTo>
                  <a:pt x="113019" y="61354"/>
                  <a:pt x="114136" y="66182"/>
                  <a:pt x="111804" y="69894"/>
                </a:cubicBez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46" name="Text 44"/>
          <p:cNvSpPr/>
          <p:nvPr/>
        </p:nvSpPr>
        <p:spPr>
          <a:xfrm>
            <a:off x="6515830" y="5832074"/>
            <a:ext cx="5250501" cy="2615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324" b="1" dirty="0">
                <a:solidFill>
                  <a:srgbClr val="C5A575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Lo que SÍ puede hacerse</a:t>
            </a:r>
            <a:endParaRPr lang="en-US" sz="1600" dirty="0"/>
          </a:p>
        </p:txBody>
      </p:sp>
      <p:sp>
        <p:nvSpPr>
          <p:cNvPr id="47" name="Shape 45"/>
          <p:cNvSpPr/>
          <p:nvPr/>
        </p:nvSpPr>
        <p:spPr>
          <a:xfrm>
            <a:off x="6327811" y="6205775"/>
            <a:ext cx="114446" cy="130795"/>
          </a:xfrm>
          <a:custGeom>
            <a:avLst/>
            <a:gdLst/>
            <a:ahLst/>
            <a:cxnLst/>
            <a:rect l="l" t="t" r="r" b="b"/>
            <a:pathLst>
              <a:path w="114446" h="130795">
                <a:moveTo>
                  <a:pt x="111074" y="17908"/>
                </a:moveTo>
                <a:cubicBezTo>
                  <a:pt x="114727" y="20565"/>
                  <a:pt x="115544" y="25674"/>
                  <a:pt x="112888" y="29327"/>
                </a:cubicBezTo>
                <a:lnTo>
                  <a:pt x="47490" y="119249"/>
                </a:lnTo>
                <a:cubicBezTo>
                  <a:pt x="46085" y="121190"/>
                  <a:pt x="43914" y="122391"/>
                  <a:pt x="41512" y="122595"/>
                </a:cubicBezTo>
                <a:cubicBezTo>
                  <a:pt x="39111" y="122800"/>
                  <a:pt x="36786" y="121905"/>
                  <a:pt x="35100" y="120219"/>
                </a:cubicBezTo>
                <a:lnTo>
                  <a:pt x="2401" y="87521"/>
                </a:lnTo>
                <a:cubicBezTo>
                  <a:pt x="-792" y="84327"/>
                  <a:pt x="-792" y="79141"/>
                  <a:pt x="2401" y="75948"/>
                </a:cubicBezTo>
                <a:cubicBezTo>
                  <a:pt x="5595" y="72755"/>
                  <a:pt x="10780" y="72755"/>
                  <a:pt x="13974" y="75948"/>
                </a:cubicBezTo>
                <a:lnTo>
                  <a:pt x="39903" y="101877"/>
                </a:lnTo>
                <a:lnTo>
                  <a:pt x="99680" y="19696"/>
                </a:lnTo>
                <a:cubicBezTo>
                  <a:pt x="102337" y="16043"/>
                  <a:pt x="107446" y="15225"/>
                  <a:pt x="111099" y="17882"/>
                </a:cubicBez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48" name="Text 46"/>
          <p:cNvSpPr/>
          <p:nvPr/>
        </p:nvSpPr>
        <p:spPr>
          <a:xfrm>
            <a:off x="6539186" y="6168405"/>
            <a:ext cx="1429407" cy="1868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3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Celebración de la Palabra</a:t>
            </a:r>
            <a:endParaRPr lang="en-US" sz="1600" dirty="0"/>
          </a:p>
        </p:txBody>
      </p:sp>
      <p:sp>
        <p:nvSpPr>
          <p:cNvPr id="49" name="Shape 47"/>
          <p:cNvSpPr/>
          <p:nvPr/>
        </p:nvSpPr>
        <p:spPr>
          <a:xfrm>
            <a:off x="6327811" y="6392625"/>
            <a:ext cx="114446" cy="130795"/>
          </a:xfrm>
          <a:custGeom>
            <a:avLst/>
            <a:gdLst/>
            <a:ahLst/>
            <a:cxnLst/>
            <a:rect l="l" t="t" r="r" b="b"/>
            <a:pathLst>
              <a:path w="114446" h="130795">
                <a:moveTo>
                  <a:pt x="111074" y="17908"/>
                </a:moveTo>
                <a:cubicBezTo>
                  <a:pt x="114727" y="20565"/>
                  <a:pt x="115544" y="25674"/>
                  <a:pt x="112888" y="29327"/>
                </a:cubicBezTo>
                <a:lnTo>
                  <a:pt x="47490" y="119249"/>
                </a:lnTo>
                <a:cubicBezTo>
                  <a:pt x="46085" y="121190"/>
                  <a:pt x="43914" y="122391"/>
                  <a:pt x="41512" y="122595"/>
                </a:cubicBezTo>
                <a:cubicBezTo>
                  <a:pt x="39111" y="122800"/>
                  <a:pt x="36786" y="121905"/>
                  <a:pt x="35100" y="120219"/>
                </a:cubicBezTo>
                <a:lnTo>
                  <a:pt x="2401" y="87521"/>
                </a:lnTo>
                <a:cubicBezTo>
                  <a:pt x="-792" y="84327"/>
                  <a:pt x="-792" y="79141"/>
                  <a:pt x="2401" y="75948"/>
                </a:cubicBezTo>
                <a:cubicBezTo>
                  <a:pt x="5595" y="72755"/>
                  <a:pt x="10780" y="72755"/>
                  <a:pt x="13974" y="75948"/>
                </a:cubicBezTo>
                <a:lnTo>
                  <a:pt x="39903" y="101877"/>
                </a:lnTo>
                <a:lnTo>
                  <a:pt x="99680" y="19696"/>
                </a:lnTo>
                <a:cubicBezTo>
                  <a:pt x="102337" y="16043"/>
                  <a:pt x="107446" y="15225"/>
                  <a:pt x="111099" y="17882"/>
                </a:cubicBez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50" name="Text 48"/>
          <p:cNvSpPr/>
          <p:nvPr/>
        </p:nvSpPr>
        <p:spPr>
          <a:xfrm>
            <a:off x="6539186" y="6355255"/>
            <a:ext cx="2092726" cy="1868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3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Adoración eucarística (si hay reserva)</a:t>
            </a:r>
            <a:endParaRPr lang="en-US" sz="1600" dirty="0"/>
          </a:p>
        </p:txBody>
      </p:sp>
      <p:sp>
        <p:nvSpPr>
          <p:cNvPr id="51" name="Shape 49"/>
          <p:cNvSpPr/>
          <p:nvPr/>
        </p:nvSpPr>
        <p:spPr>
          <a:xfrm>
            <a:off x="6327811" y="6579476"/>
            <a:ext cx="114446" cy="130795"/>
          </a:xfrm>
          <a:custGeom>
            <a:avLst/>
            <a:gdLst/>
            <a:ahLst/>
            <a:cxnLst/>
            <a:rect l="l" t="t" r="r" b="b"/>
            <a:pathLst>
              <a:path w="114446" h="130795">
                <a:moveTo>
                  <a:pt x="111074" y="17908"/>
                </a:moveTo>
                <a:cubicBezTo>
                  <a:pt x="114727" y="20565"/>
                  <a:pt x="115544" y="25674"/>
                  <a:pt x="112888" y="29327"/>
                </a:cubicBezTo>
                <a:lnTo>
                  <a:pt x="47490" y="119249"/>
                </a:lnTo>
                <a:cubicBezTo>
                  <a:pt x="46085" y="121190"/>
                  <a:pt x="43914" y="122391"/>
                  <a:pt x="41512" y="122595"/>
                </a:cubicBezTo>
                <a:cubicBezTo>
                  <a:pt x="39111" y="122800"/>
                  <a:pt x="36786" y="121905"/>
                  <a:pt x="35100" y="120219"/>
                </a:cubicBezTo>
                <a:lnTo>
                  <a:pt x="2401" y="87521"/>
                </a:lnTo>
                <a:cubicBezTo>
                  <a:pt x="-792" y="84327"/>
                  <a:pt x="-792" y="79141"/>
                  <a:pt x="2401" y="75948"/>
                </a:cubicBezTo>
                <a:cubicBezTo>
                  <a:pt x="5595" y="72755"/>
                  <a:pt x="10780" y="72755"/>
                  <a:pt x="13974" y="75948"/>
                </a:cubicBezTo>
                <a:lnTo>
                  <a:pt x="39903" y="101877"/>
                </a:lnTo>
                <a:lnTo>
                  <a:pt x="99680" y="19696"/>
                </a:lnTo>
                <a:cubicBezTo>
                  <a:pt x="102337" y="16043"/>
                  <a:pt x="107446" y="15225"/>
                  <a:pt x="111099" y="17882"/>
                </a:cubicBez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52" name="Text 50"/>
          <p:cNvSpPr/>
          <p:nvPr/>
        </p:nvSpPr>
        <p:spPr>
          <a:xfrm>
            <a:off x="6539186" y="6542106"/>
            <a:ext cx="2765389" cy="1868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3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Comunión distribuida por ministro extraordinario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A1D2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17500" y="396875"/>
            <a:ext cx="381000" cy="31750"/>
          </a:xfrm>
          <a:custGeom>
            <a:avLst/>
            <a:gdLst/>
            <a:ahLst/>
            <a:cxnLst/>
            <a:rect l="l" t="t" r="r" b="b"/>
            <a:pathLst>
              <a:path w="381000" h="31750">
                <a:moveTo>
                  <a:pt x="0" y="0"/>
                </a:moveTo>
                <a:lnTo>
                  <a:pt x="381000" y="0"/>
                </a:lnTo>
                <a:lnTo>
                  <a:pt x="381000" y="31750"/>
                </a:lnTo>
                <a:lnTo>
                  <a:pt x="0" y="31750"/>
                </a:lnTo>
                <a:lnTo>
                  <a:pt x="0" y="0"/>
                </a:lnTo>
                <a:close/>
              </a:path>
            </a:pathLst>
          </a:custGeom>
          <a:solidFill>
            <a:srgbClr val="8C3B3B"/>
          </a:solidFill>
          <a:ln/>
        </p:spPr>
      </p:sp>
      <p:sp>
        <p:nvSpPr>
          <p:cNvPr id="3" name="Text 1"/>
          <p:cNvSpPr/>
          <p:nvPr/>
        </p:nvSpPr>
        <p:spPr>
          <a:xfrm>
            <a:off x="793750" y="317500"/>
            <a:ext cx="912813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00" kern="0" spc="100" dirty="0">
                <a:solidFill>
                  <a:srgbClr val="8C3B3B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Capítulo 2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317500" y="571500"/>
            <a:ext cx="11699875" cy="3571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250" b="1" dirty="0">
                <a:solidFill>
                  <a:srgbClr val="E8E6E1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Criterio Pastoral Fundamental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325438" y="1063625"/>
            <a:ext cx="6842125" cy="2960688"/>
          </a:xfrm>
          <a:custGeom>
            <a:avLst/>
            <a:gdLst/>
            <a:ahLst/>
            <a:cxnLst/>
            <a:rect l="l" t="t" r="r" b="b"/>
            <a:pathLst>
              <a:path w="6842125" h="2960688">
                <a:moveTo>
                  <a:pt x="63507" y="0"/>
                </a:moveTo>
                <a:lnTo>
                  <a:pt x="6778618" y="0"/>
                </a:lnTo>
                <a:cubicBezTo>
                  <a:pt x="6813692" y="0"/>
                  <a:pt x="6842125" y="28433"/>
                  <a:pt x="6842125" y="63507"/>
                </a:cubicBezTo>
                <a:lnTo>
                  <a:pt x="6842125" y="2897181"/>
                </a:lnTo>
                <a:cubicBezTo>
                  <a:pt x="6842125" y="2932255"/>
                  <a:pt x="6813692" y="2960688"/>
                  <a:pt x="6778618" y="2960688"/>
                </a:cubicBezTo>
                <a:lnTo>
                  <a:pt x="63507" y="2960688"/>
                </a:lnTo>
                <a:cubicBezTo>
                  <a:pt x="28433" y="2960688"/>
                  <a:pt x="0" y="2932255"/>
                  <a:pt x="0" y="2897181"/>
                </a:cubicBezTo>
                <a:lnTo>
                  <a:pt x="0" y="63507"/>
                </a:lnTo>
                <a:cubicBezTo>
                  <a:pt x="0" y="28456"/>
                  <a:pt x="28456" y="0"/>
                  <a:pt x="63507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C5A575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94109" y="1238250"/>
            <a:ext cx="297656" cy="238125"/>
          </a:xfrm>
          <a:custGeom>
            <a:avLst/>
            <a:gdLst/>
            <a:ahLst/>
            <a:cxnLst/>
            <a:rect l="l" t="t" r="r" b="b"/>
            <a:pathLst>
              <a:path w="297656" h="238125">
                <a:moveTo>
                  <a:pt x="178594" y="14883"/>
                </a:moveTo>
                <a:lnTo>
                  <a:pt x="238125" y="14883"/>
                </a:lnTo>
                <a:cubicBezTo>
                  <a:pt x="246357" y="14883"/>
                  <a:pt x="253008" y="21534"/>
                  <a:pt x="253008" y="29766"/>
                </a:cubicBezTo>
                <a:cubicBezTo>
                  <a:pt x="253008" y="37998"/>
                  <a:pt x="246357" y="44648"/>
                  <a:pt x="238125" y="44648"/>
                </a:cubicBezTo>
                <a:lnTo>
                  <a:pt x="185291" y="44648"/>
                </a:lnTo>
                <a:cubicBezTo>
                  <a:pt x="182873" y="56648"/>
                  <a:pt x="174641" y="66554"/>
                  <a:pt x="163711" y="71298"/>
                </a:cubicBezTo>
                <a:lnTo>
                  <a:pt x="163711" y="208359"/>
                </a:lnTo>
                <a:lnTo>
                  <a:pt x="238125" y="208359"/>
                </a:lnTo>
                <a:cubicBezTo>
                  <a:pt x="246357" y="208359"/>
                  <a:pt x="253008" y="215010"/>
                  <a:pt x="253008" y="223242"/>
                </a:cubicBezTo>
                <a:cubicBezTo>
                  <a:pt x="253008" y="231474"/>
                  <a:pt x="246357" y="238125"/>
                  <a:pt x="238125" y="238125"/>
                </a:cubicBezTo>
                <a:lnTo>
                  <a:pt x="59531" y="238125"/>
                </a:lnTo>
                <a:cubicBezTo>
                  <a:pt x="51299" y="238125"/>
                  <a:pt x="44648" y="231474"/>
                  <a:pt x="44648" y="223242"/>
                </a:cubicBezTo>
                <a:cubicBezTo>
                  <a:pt x="44648" y="215010"/>
                  <a:pt x="51299" y="208359"/>
                  <a:pt x="59531" y="208359"/>
                </a:cubicBezTo>
                <a:lnTo>
                  <a:pt x="133945" y="208359"/>
                </a:lnTo>
                <a:lnTo>
                  <a:pt x="133945" y="71298"/>
                </a:lnTo>
                <a:cubicBezTo>
                  <a:pt x="123016" y="66508"/>
                  <a:pt x="114784" y="56601"/>
                  <a:pt x="112365" y="44648"/>
                </a:cubicBezTo>
                <a:lnTo>
                  <a:pt x="59531" y="44648"/>
                </a:lnTo>
                <a:cubicBezTo>
                  <a:pt x="51299" y="44648"/>
                  <a:pt x="44648" y="37998"/>
                  <a:pt x="44648" y="29766"/>
                </a:cubicBezTo>
                <a:cubicBezTo>
                  <a:pt x="44648" y="21534"/>
                  <a:pt x="51299" y="14883"/>
                  <a:pt x="59531" y="14883"/>
                </a:cubicBezTo>
                <a:lnTo>
                  <a:pt x="119062" y="14883"/>
                </a:lnTo>
                <a:cubicBezTo>
                  <a:pt x="125853" y="5860"/>
                  <a:pt x="136643" y="0"/>
                  <a:pt x="148828" y="0"/>
                </a:cubicBezTo>
                <a:cubicBezTo>
                  <a:pt x="161013" y="0"/>
                  <a:pt x="171803" y="5860"/>
                  <a:pt x="178594" y="14883"/>
                </a:cubicBezTo>
                <a:close/>
                <a:moveTo>
                  <a:pt x="204453" y="148828"/>
                </a:moveTo>
                <a:lnTo>
                  <a:pt x="271797" y="148828"/>
                </a:lnTo>
                <a:lnTo>
                  <a:pt x="238125" y="91064"/>
                </a:lnTo>
                <a:lnTo>
                  <a:pt x="204453" y="148828"/>
                </a:lnTo>
                <a:close/>
                <a:moveTo>
                  <a:pt x="238125" y="193477"/>
                </a:moveTo>
                <a:cubicBezTo>
                  <a:pt x="208871" y="193477"/>
                  <a:pt x="184547" y="177664"/>
                  <a:pt x="179524" y="156781"/>
                </a:cubicBezTo>
                <a:cubicBezTo>
                  <a:pt x="178315" y="151665"/>
                  <a:pt x="179989" y="146410"/>
                  <a:pt x="182640" y="141852"/>
                </a:cubicBezTo>
                <a:lnTo>
                  <a:pt x="226916" y="65949"/>
                </a:lnTo>
                <a:cubicBezTo>
                  <a:pt x="229242" y="61950"/>
                  <a:pt x="233521" y="59531"/>
                  <a:pt x="238125" y="59531"/>
                </a:cubicBezTo>
                <a:cubicBezTo>
                  <a:pt x="242729" y="59531"/>
                  <a:pt x="247008" y="61996"/>
                  <a:pt x="249334" y="65949"/>
                </a:cubicBezTo>
                <a:lnTo>
                  <a:pt x="293610" y="141852"/>
                </a:lnTo>
                <a:cubicBezTo>
                  <a:pt x="296261" y="146410"/>
                  <a:pt x="297935" y="151665"/>
                  <a:pt x="296726" y="156781"/>
                </a:cubicBezTo>
                <a:cubicBezTo>
                  <a:pt x="291703" y="177617"/>
                  <a:pt x="267379" y="193477"/>
                  <a:pt x="238125" y="193477"/>
                </a:cubicBezTo>
                <a:close/>
                <a:moveTo>
                  <a:pt x="58973" y="91064"/>
                </a:moveTo>
                <a:lnTo>
                  <a:pt x="25301" y="148828"/>
                </a:lnTo>
                <a:lnTo>
                  <a:pt x="92692" y="148828"/>
                </a:lnTo>
                <a:lnTo>
                  <a:pt x="58973" y="91064"/>
                </a:lnTo>
                <a:close/>
                <a:moveTo>
                  <a:pt x="419" y="156781"/>
                </a:moveTo>
                <a:cubicBezTo>
                  <a:pt x="-791" y="151665"/>
                  <a:pt x="884" y="146410"/>
                  <a:pt x="3535" y="141852"/>
                </a:cubicBezTo>
                <a:lnTo>
                  <a:pt x="47811" y="65949"/>
                </a:lnTo>
                <a:cubicBezTo>
                  <a:pt x="50136" y="61950"/>
                  <a:pt x="54415" y="59531"/>
                  <a:pt x="59020" y="59531"/>
                </a:cubicBezTo>
                <a:cubicBezTo>
                  <a:pt x="63624" y="59531"/>
                  <a:pt x="67903" y="61996"/>
                  <a:pt x="70228" y="65949"/>
                </a:cubicBezTo>
                <a:lnTo>
                  <a:pt x="114505" y="141852"/>
                </a:lnTo>
                <a:cubicBezTo>
                  <a:pt x="117156" y="146410"/>
                  <a:pt x="118830" y="151665"/>
                  <a:pt x="117621" y="156781"/>
                </a:cubicBezTo>
                <a:cubicBezTo>
                  <a:pt x="112598" y="177617"/>
                  <a:pt x="88274" y="193477"/>
                  <a:pt x="59020" y="193477"/>
                </a:cubicBezTo>
                <a:cubicBezTo>
                  <a:pt x="29766" y="193477"/>
                  <a:pt x="5442" y="177664"/>
                  <a:pt x="419" y="156781"/>
                </a:cubicBez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7" name="Text 5"/>
          <p:cNvSpPr/>
          <p:nvPr/>
        </p:nvSpPr>
        <p:spPr>
          <a:xfrm>
            <a:off x="885031" y="1230313"/>
            <a:ext cx="1912938" cy="2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1500" b="1" dirty="0">
                <a:solidFill>
                  <a:srgbClr val="C5A575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Preferencia de la Iglesia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579438" y="1738313"/>
            <a:ext cx="6334125" cy="2619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40000"/>
              </a:lnSpc>
            </a:pPr>
            <a:r>
              <a:rPr lang="en-US" sz="125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La Iglesia prefiere: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619125" y="2234406"/>
            <a:ext cx="2579688" cy="730250"/>
          </a:xfrm>
          <a:custGeom>
            <a:avLst/>
            <a:gdLst/>
            <a:ahLst/>
            <a:cxnLst/>
            <a:rect l="l" t="t" r="r" b="b"/>
            <a:pathLst>
              <a:path w="2579688" h="730250">
                <a:moveTo>
                  <a:pt x="63503" y="0"/>
                </a:moveTo>
                <a:lnTo>
                  <a:pt x="2516185" y="0"/>
                </a:lnTo>
                <a:cubicBezTo>
                  <a:pt x="2551256" y="0"/>
                  <a:pt x="2579688" y="28431"/>
                  <a:pt x="2579688" y="63503"/>
                </a:cubicBezTo>
                <a:lnTo>
                  <a:pt x="2579688" y="666747"/>
                </a:lnTo>
                <a:cubicBezTo>
                  <a:pt x="2579688" y="701819"/>
                  <a:pt x="2551256" y="730250"/>
                  <a:pt x="2516185" y="730250"/>
                </a:cubicBezTo>
                <a:lnTo>
                  <a:pt x="63503" y="730250"/>
                </a:lnTo>
                <a:cubicBezTo>
                  <a:pt x="28431" y="730250"/>
                  <a:pt x="0" y="701819"/>
                  <a:pt x="0" y="666747"/>
                </a:cubicBezTo>
                <a:lnTo>
                  <a:pt x="0" y="63503"/>
                </a:lnTo>
                <a:cubicBezTo>
                  <a:pt x="0" y="28455"/>
                  <a:pt x="28455" y="0"/>
                  <a:pt x="63503" y="0"/>
                </a:cubicBez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10" name="Shape 8"/>
          <p:cNvSpPr/>
          <p:nvPr/>
        </p:nvSpPr>
        <p:spPr>
          <a:xfrm>
            <a:off x="1812851" y="2361406"/>
            <a:ext cx="190500" cy="190500"/>
          </a:xfrm>
          <a:custGeom>
            <a:avLst/>
            <a:gdLst/>
            <a:ahLst/>
            <a:cxnLst/>
            <a:rect l="l" t="t" r="r" b="b"/>
            <a:pathLst>
              <a:path w="190500" h="190500">
                <a:moveTo>
                  <a:pt x="95250" y="190500"/>
                </a:moveTo>
                <a:cubicBezTo>
                  <a:pt x="147820" y="190500"/>
                  <a:pt x="190500" y="147820"/>
                  <a:pt x="190500" y="95250"/>
                </a:cubicBezTo>
                <a:cubicBezTo>
                  <a:pt x="190500" y="42680"/>
                  <a:pt x="147820" y="0"/>
                  <a:pt x="95250" y="0"/>
                </a:cubicBezTo>
                <a:cubicBezTo>
                  <a:pt x="42680" y="0"/>
                  <a:pt x="0" y="42680"/>
                  <a:pt x="0" y="95250"/>
                </a:cubicBezTo>
                <a:cubicBezTo>
                  <a:pt x="0" y="147820"/>
                  <a:pt x="42680" y="190500"/>
                  <a:pt x="95250" y="190500"/>
                </a:cubicBezTo>
                <a:close/>
                <a:moveTo>
                  <a:pt x="126653" y="79139"/>
                </a:moveTo>
                <a:lnTo>
                  <a:pt x="96887" y="126764"/>
                </a:lnTo>
                <a:cubicBezTo>
                  <a:pt x="95324" y="129257"/>
                  <a:pt x="92646" y="130820"/>
                  <a:pt x="89706" y="130969"/>
                </a:cubicBezTo>
                <a:cubicBezTo>
                  <a:pt x="86767" y="131118"/>
                  <a:pt x="83939" y="129778"/>
                  <a:pt x="82190" y="127397"/>
                </a:cubicBezTo>
                <a:lnTo>
                  <a:pt x="64331" y="103584"/>
                </a:lnTo>
                <a:cubicBezTo>
                  <a:pt x="61354" y="99640"/>
                  <a:pt x="62173" y="94059"/>
                  <a:pt x="66117" y="91083"/>
                </a:cubicBezTo>
                <a:cubicBezTo>
                  <a:pt x="70061" y="88106"/>
                  <a:pt x="75642" y="88925"/>
                  <a:pt x="78618" y="92869"/>
                </a:cubicBezTo>
                <a:lnTo>
                  <a:pt x="88664" y="106263"/>
                </a:lnTo>
                <a:lnTo>
                  <a:pt x="111509" y="69689"/>
                </a:lnTo>
                <a:cubicBezTo>
                  <a:pt x="114114" y="65522"/>
                  <a:pt x="119621" y="64219"/>
                  <a:pt x="123825" y="66861"/>
                </a:cubicBezTo>
                <a:cubicBezTo>
                  <a:pt x="128029" y="69503"/>
                  <a:pt x="129294" y="74972"/>
                  <a:pt x="126653" y="79177"/>
                </a:cubicBezTo>
                <a:close/>
              </a:path>
            </a:pathLst>
          </a:custGeom>
          <a:solidFill>
            <a:srgbClr val="1A1D24"/>
          </a:solidFill>
          <a:ln/>
        </p:spPr>
      </p:sp>
      <p:sp>
        <p:nvSpPr>
          <p:cNvPr id="11" name="Text 9"/>
          <p:cNvSpPr/>
          <p:nvPr/>
        </p:nvSpPr>
        <p:spPr>
          <a:xfrm>
            <a:off x="710406" y="2615406"/>
            <a:ext cx="2397125" cy="2222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125" b="1" dirty="0">
                <a:solidFill>
                  <a:srgbClr val="1A1D24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UNA CELEBRACIÓN SOBRIA Y FIEL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3324076" y="2472531"/>
            <a:ext cx="936625" cy="2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1500" dirty="0">
                <a:solidFill>
                  <a:srgbClr val="C5A575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ANTES QUE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4296048" y="2123281"/>
            <a:ext cx="2579688" cy="952500"/>
          </a:xfrm>
          <a:custGeom>
            <a:avLst/>
            <a:gdLst/>
            <a:ahLst/>
            <a:cxnLst/>
            <a:rect l="l" t="t" r="r" b="b"/>
            <a:pathLst>
              <a:path w="2579688" h="952500">
                <a:moveTo>
                  <a:pt x="63503" y="0"/>
                </a:moveTo>
                <a:lnTo>
                  <a:pt x="2516184" y="0"/>
                </a:lnTo>
                <a:cubicBezTo>
                  <a:pt x="2551256" y="0"/>
                  <a:pt x="2579688" y="28431"/>
                  <a:pt x="2579688" y="63503"/>
                </a:cubicBezTo>
                <a:lnTo>
                  <a:pt x="2579688" y="888997"/>
                </a:lnTo>
                <a:cubicBezTo>
                  <a:pt x="2579688" y="924069"/>
                  <a:pt x="2551256" y="952500"/>
                  <a:pt x="2516184" y="952500"/>
                </a:cubicBezTo>
                <a:lnTo>
                  <a:pt x="63503" y="952500"/>
                </a:lnTo>
                <a:cubicBezTo>
                  <a:pt x="28431" y="952500"/>
                  <a:pt x="0" y="924069"/>
                  <a:pt x="0" y="888997"/>
                </a:cubicBezTo>
                <a:lnTo>
                  <a:pt x="0" y="63503"/>
                </a:lnTo>
                <a:cubicBezTo>
                  <a:pt x="0" y="28431"/>
                  <a:pt x="28431" y="0"/>
                  <a:pt x="63503" y="0"/>
                </a:cubicBezTo>
                <a:close/>
              </a:path>
            </a:pathLst>
          </a:custGeom>
          <a:solidFill>
            <a:srgbClr val="8C3B3B"/>
          </a:solidFill>
          <a:ln/>
        </p:spPr>
      </p:sp>
      <p:sp>
        <p:nvSpPr>
          <p:cNvPr id="14" name="Shape 12"/>
          <p:cNvSpPr/>
          <p:nvPr/>
        </p:nvSpPr>
        <p:spPr>
          <a:xfrm>
            <a:off x="5489773" y="2250281"/>
            <a:ext cx="190500" cy="190500"/>
          </a:xfrm>
          <a:custGeom>
            <a:avLst/>
            <a:gdLst/>
            <a:ahLst/>
            <a:cxnLst/>
            <a:rect l="l" t="t" r="r" b="b"/>
            <a:pathLst>
              <a:path w="190500" h="190500">
                <a:moveTo>
                  <a:pt x="95250" y="190500"/>
                </a:moveTo>
                <a:cubicBezTo>
                  <a:pt x="147820" y="190500"/>
                  <a:pt x="190500" y="147820"/>
                  <a:pt x="190500" y="95250"/>
                </a:cubicBezTo>
                <a:cubicBezTo>
                  <a:pt x="190500" y="42680"/>
                  <a:pt x="147820" y="0"/>
                  <a:pt x="95250" y="0"/>
                </a:cubicBezTo>
                <a:cubicBezTo>
                  <a:pt x="42680" y="0"/>
                  <a:pt x="0" y="42680"/>
                  <a:pt x="0" y="95250"/>
                </a:cubicBezTo>
                <a:cubicBezTo>
                  <a:pt x="0" y="147820"/>
                  <a:pt x="42680" y="190500"/>
                  <a:pt x="95250" y="190500"/>
                </a:cubicBezTo>
                <a:close/>
                <a:moveTo>
                  <a:pt x="62136" y="62136"/>
                </a:moveTo>
                <a:cubicBezTo>
                  <a:pt x="65633" y="58638"/>
                  <a:pt x="71289" y="58638"/>
                  <a:pt x="74749" y="62136"/>
                </a:cubicBezTo>
                <a:lnTo>
                  <a:pt x="95213" y="82600"/>
                </a:lnTo>
                <a:lnTo>
                  <a:pt x="115677" y="62136"/>
                </a:lnTo>
                <a:cubicBezTo>
                  <a:pt x="119174" y="58638"/>
                  <a:pt x="124830" y="58638"/>
                  <a:pt x="128290" y="62136"/>
                </a:cubicBezTo>
                <a:cubicBezTo>
                  <a:pt x="131750" y="65633"/>
                  <a:pt x="131787" y="71289"/>
                  <a:pt x="128290" y="74749"/>
                </a:cubicBezTo>
                <a:lnTo>
                  <a:pt x="107826" y="95213"/>
                </a:lnTo>
                <a:lnTo>
                  <a:pt x="128290" y="115677"/>
                </a:lnTo>
                <a:cubicBezTo>
                  <a:pt x="131787" y="119174"/>
                  <a:pt x="131787" y="124830"/>
                  <a:pt x="128290" y="128290"/>
                </a:cubicBezTo>
                <a:cubicBezTo>
                  <a:pt x="124792" y="131750"/>
                  <a:pt x="119137" y="131787"/>
                  <a:pt x="115677" y="128290"/>
                </a:cubicBezTo>
                <a:lnTo>
                  <a:pt x="95213" y="107826"/>
                </a:lnTo>
                <a:lnTo>
                  <a:pt x="74749" y="128290"/>
                </a:lnTo>
                <a:cubicBezTo>
                  <a:pt x="71251" y="131787"/>
                  <a:pt x="65596" y="131787"/>
                  <a:pt x="62136" y="128290"/>
                </a:cubicBezTo>
                <a:cubicBezTo>
                  <a:pt x="58675" y="124792"/>
                  <a:pt x="58638" y="119137"/>
                  <a:pt x="62136" y="115677"/>
                </a:cubicBezTo>
                <a:lnTo>
                  <a:pt x="82600" y="95213"/>
                </a:lnTo>
                <a:lnTo>
                  <a:pt x="62136" y="74749"/>
                </a:lnTo>
                <a:cubicBezTo>
                  <a:pt x="58638" y="71251"/>
                  <a:pt x="58638" y="65596"/>
                  <a:pt x="62136" y="62136"/>
                </a:cubicBezTo>
                <a:close/>
              </a:path>
            </a:pathLst>
          </a:custGeom>
          <a:solidFill>
            <a:srgbClr val="E8E6E1"/>
          </a:solidFill>
          <a:ln/>
        </p:spPr>
      </p:sp>
      <p:sp>
        <p:nvSpPr>
          <p:cNvPr id="15" name="Text 13"/>
          <p:cNvSpPr/>
          <p:nvPr/>
        </p:nvSpPr>
        <p:spPr>
          <a:xfrm>
            <a:off x="4387329" y="2504281"/>
            <a:ext cx="2397125" cy="44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125" b="1" dirty="0">
                <a:solidFill>
                  <a:srgbClr val="E8E6E1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UNA IMITACIÓN INDEBIDA DEL PRESBÍTERO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508000" y="3456781"/>
            <a:ext cx="31750" cy="396875"/>
          </a:xfrm>
          <a:custGeom>
            <a:avLst/>
            <a:gdLst/>
            <a:ahLst/>
            <a:cxnLst/>
            <a:rect l="l" t="t" r="r" b="b"/>
            <a:pathLst>
              <a:path w="31750" h="396875">
                <a:moveTo>
                  <a:pt x="31750" y="0"/>
                </a:moveTo>
                <a:lnTo>
                  <a:pt x="31750" y="0"/>
                </a:lnTo>
                <a:lnTo>
                  <a:pt x="31750" y="396875"/>
                </a:lnTo>
                <a:lnTo>
                  <a:pt x="31750" y="396875"/>
                </a:lnTo>
                <a:cubicBezTo>
                  <a:pt x="14227" y="396875"/>
                  <a:pt x="0" y="382648"/>
                  <a:pt x="0" y="365125"/>
                </a:cubicBezTo>
                <a:lnTo>
                  <a:pt x="0" y="31750"/>
                </a:lnTo>
                <a:cubicBezTo>
                  <a:pt x="0" y="14227"/>
                  <a:pt x="14227" y="0"/>
                  <a:pt x="31750" y="0"/>
                </a:cubicBezTo>
                <a:close/>
              </a:path>
            </a:pathLst>
          </a:custGeom>
          <a:solidFill>
            <a:srgbClr val="8C3B3B"/>
          </a:solidFill>
          <a:ln/>
        </p:spPr>
      </p:sp>
      <p:sp>
        <p:nvSpPr>
          <p:cNvPr id="17" name="Shape 15"/>
          <p:cNvSpPr/>
          <p:nvPr/>
        </p:nvSpPr>
        <p:spPr>
          <a:xfrm>
            <a:off x="635000" y="3591719"/>
            <a:ext cx="127000" cy="127000"/>
          </a:xfrm>
          <a:custGeom>
            <a:avLst/>
            <a:gdLst/>
            <a:ahLst/>
            <a:cxnLst/>
            <a:rect l="l" t="t" r="r" b="b"/>
            <a:pathLst>
              <a:path w="127000" h="127000">
                <a:moveTo>
                  <a:pt x="63500" y="0"/>
                </a:moveTo>
                <a:cubicBezTo>
                  <a:pt x="67146" y="0"/>
                  <a:pt x="70495" y="2009"/>
                  <a:pt x="72231" y="5209"/>
                </a:cubicBezTo>
                <a:lnTo>
                  <a:pt x="125809" y="104428"/>
                </a:lnTo>
                <a:cubicBezTo>
                  <a:pt x="127471" y="107504"/>
                  <a:pt x="127397" y="111224"/>
                  <a:pt x="125611" y="114226"/>
                </a:cubicBezTo>
                <a:cubicBezTo>
                  <a:pt x="123825" y="117227"/>
                  <a:pt x="120576" y="119063"/>
                  <a:pt x="117078" y="119063"/>
                </a:cubicBezTo>
                <a:lnTo>
                  <a:pt x="9922" y="119063"/>
                </a:lnTo>
                <a:cubicBezTo>
                  <a:pt x="6424" y="119063"/>
                  <a:pt x="3200" y="117227"/>
                  <a:pt x="1389" y="114226"/>
                </a:cubicBezTo>
                <a:cubicBezTo>
                  <a:pt x="-422" y="111224"/>
                  <a:pt x="-471" y="107504"/>
                  <a:pt x="1191" y="104428"/>
                </a:cubicBezTo>
                <a:lnTo>
                  <a:pt x="54769" y="5209"/>
                </a:lnTo>
                <a:cubicBezTo>
                  <a:pt x="56505" y="2009"/>
                  <a:pt x="59854" y="0"/>
                  <a:pt x="63500" y="0"/>
                </a:cubicBezTo>
                <a:close/>
                <a:moveTo>
                  <a:pt x="63500" y="41672"/>
                </a:moveTo>
                <a:cubicBezTo>
                  <a:pt x="60201" y="41672"/>
                  <a:pt x="57547" y="44326"/>
                  <a:pt x="57547" y="47625"/>
                </a:cubicBezTo>
                <a:lnTo>
                  <a:pt x="57547" y="75406"/>
                </a:lnTo>
                <a:cubicBezTo>
                  <a:pt x="57547" y="78705"/>
                  <a:pt x="60201" y="81359"/>
                  <a:pt x="63500" y="81359"/>
                </a:cubicBezTo>
                <a:cubicBezTo>
                  <a:pt x="66799" y="81359"/>
                  <a:pt x="69453" y="78705"/>
                  <a:pt x="69453" y="75406"/>
                </a:cubicBezTo>
                <a:lnTo>
                  <a:pt x="69453" y="47625"/>
                </a:lnTo>
                <a:cubicBezTo>
                  <a:pt x="69453" y="44326"/>
                  <a:pt x="66799" y="41672"/>
                  <a:pt x="63500" y="41672"/>
                </a:cubicBezTo>
                <a:close/>
                <a:moveTo>
                  <a:pt x="70123" y="95250"/>
                </a:moveTo>
                <a:cubicBezTo>
                  <a:pt x="70274" y="92792"/>
                  <a:pt x="69048" y="90453"/>
                  <a:pt x="66940" y="89178"/>
                </a:cubicBezTo>
                <a:cubicBezTo>
                  <a:pt x="64833" y="87903"/>
                  <a:pt x="62192" y="87903"/>
                  <a:pt x="60085" y="89178"/>
                </a:cubicBezTo>
                <a:cubicBezTo>
                  <a:pt x="57977" y="90453"/>
                  <a:pt x="56751" y="92792"/>
                  <a:pt x="56902" y="95250"/>
                </a:cubicBezTo>
                <a:cubicBezTo>
                  <a:pt x="56751" y="97708"/>
                  <a:pt x="57977" y="100047"/>
                  <a:pt x="60085" y="101322"/>
                </a:cubicBezTo>
                <a:cubicBezTo>
                  <a:pt x="62192" y="102597"/>
                  <a:pt x="64833" y="102597"/>
                  <a:pt x="66940" y="101322"/>
                </a:cubicBezTo>
                <a:cubicBezTo>
                  <a:pt x="69048" y="100047"/>
                  <a:pt x="70274" y="97708"/>
                  <a:pt x="70123" y="95250"/>
                </a:cubicBezTo>
                <a:close/>
              </a:path>
            </a:pathLst>
          </a:custGeom>
          <a:solidFill>
            <a:srgbClr val="8C3B3B"/>
          </a:solidFill>
          <a:ln/>
        </p:spPr>
      </p:sp>
      <p:sp>
        <p:nvSpPr>
          <p:cNvPr id="18" name="Text 16"/>
          <p:cNvSpPr/>
          <p:nvPr/>
        </p:nvSpPr>
        <p:spPr>
          <a:xfrm>
            <a:off x="817563" y="3552031"/>
            <a:ext cx="6151563" cy="2063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000" b="1" dirty="0">
                <a:solidFill>
                  <a:srgbClr val="8C3B3B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Porque la liturgia no es propiedad privada ni espacio de creatividad subjetiva</a:t>
            </a:r>
            <a:r>
              <a:rPr lang="en-US" sz="100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 (cf. Sacrosanctum Concilium 22).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325438" y="4163219"/>
            <a:ext cx="6842125" cy="2682875"/>
          </a:xfrm>
          <a:custGeom>
            <a:avLst/>
            <a:gdLst/>
            <a:ahLst/>
            <a:cxnLst/>
            <a:rect l="l" t="t" r="r" b="b"/>
            <a:pathLst>
              <a:path w="6842125" h="2682875">
                <a:moveTo>
                  <a:pt x="63504" y="0"/>
                </a:moveTo>
                <a:lnTo>
                  <a:pt x="6778621" y="0"/>
                </a:lnTo>
                <a:cubicBezTo>
                  <a:pt x="6813693" y="0"/>
                  <a:pt x="6842125" y="28432"/>
                  <a:pt x="6842125" y="63504"/>
                </a:cubicBezTo>
                <a:lnTo>
                  <a:pt x="6842125" y="2619371"/>
                </a:lnTo>
                <a:cubicBezTo>
                  <a:pt x="6842125" y="2654443"/>
                  <a:pt x="6813693" y="2682875"/>
                  <a:pt x="6778621" y="2682875"/>
                </a:cubicBezTo>
                <a:lnTo>
                  <a:pt x="63504" y="2682875"/>
                </a:lnTo>
                <a:cubicBezTo>
                  <a:pt x="28432" y="2682875"/>
                  <a:pt x="0" y="2654443"/>
                  <a:pt x="0" y="2619371"/>
                </a:cubicBezTo>
                <a:lnTo>
                  <a:pt x="0" y="63504"/>
                </a:lnTo>
                <a:cubicBezTo>
                  <a:pt x="0" y="28455"/>
                  <a:pt x="28455" y="0"/>
                  <a:pt x="63504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7A5C58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511969" y="4361656"/>
            <a:ext cx="158750" cy="158750"/>
          </a:xfrm>
          <a:custGeom>
            <a:avLst/>
            <a:gdLst/>
            <a:ahLst/>
            <a:cxnLst/>
            <a:rect l="l" t="t" r="r" b="b"/>
            <a:pathLst>
              <a:path w="158750" h="158750">
                <a:moveTo>
                  <a:pt x="41486" y="11255"/>
                </a:moveTo>
                <a:cubicBezTo>
                  <a:pt x="44865" y="13612"/>
                  <a:pt x="45672" y="18262"/>
                  <a:pt x="43315" y="21611"/>
                </a:cubicBezTo>
                <a:lnTo>
                  <a:pt x="25952" y="46416"/>
                </a:lnTo>
                <a:cubicBezTo>
                  <a:pt x="24681" y="48214"/>
                  <a:pt x="22696" y="49361"/>
                  <a:pt x="20495" y="49547"/>
                </a:cubicBezTo>
                <a:cubicBezTo>
                  <a:pt x="18293" y="49733"/>
                  <a:pt x="16123" y="48989"/>
                  <a:pt x="14573" y="47439"/>
                </a:cubicBezTo>
                <a:lnTo>
                  <a:pt x="2170" y="35037"/>
                </a:lnTo>
                <a:cubicBezTo>
                  <a:pt x="-713" y="32122"/>
                  <a:pt x="-713" y="27409"/>
                  <a:pt x="2170" y="24495"/>
                </a:cubicBezTo>
                <a:cubicBezTo>
                  <a:pt x="5054" y="21580"/>
                  <a:pt x="9798" y="21611"/>
                  <a:pt x="12712" y="24495"/>
                </a:cubicBezTo>
                <a:lnTo>
                  <a:pt x="18852" y="30634"/>
                </a:lnTo>
                <a:lnTo>
                  <a:pt x="31130" y="13084"/>
                </a:lnTo>
                <a:cubicBezTo>
                  <a:pt x="33486" y="9705"/>
                  <a:pt x="38137" y="8899"/>
                  <a:pt x="41486" y="11255"/>
                </a:cubicBezTo>
                <a:close/>
                <a:moveTo>
                  <a:pt x="41486" y="60865"/>
                </a:moveTo>
                <a:cubicBezTo>
                  <a:pt x="44865" y="63221"/>
                  <a:pt x="45672" y="67872"/>
                  <a:pt x="43315" y="71220"/>
                </a:cubicBezTo>
                <a:lnTo>
                  <a:pt x="25952" y="96025"/>
                </a:lnTo>
                <a:cubicBezTo>
                  <a:pt x="24681" y="97823"/>
                  <a:pt x="22696" y="98971"/>
                  <a:pt x="20495" y="99157"/>
                </a:cubicBezTo>
                <a:cubicBezTo>
                  <a:pt x="18293" y="99343"/>
                  <a:pt x="16123" y="98599"/>
                  <a:pt x="14573" y="97048"/>
                </a:cubicBezTo>
                <a:lnTo>
                  <a:pt x="2170" y="84646"/>
                </a:lnTo>
                <a:cubicBezTo>
                  <a:pt x="-744" y="81731"/>
                  <a:pt x="-744" y="77019"/>
                  <a:pt x="2170" y="74135"/>
                </a:cubicBezTo>
                <a:cubicBezTo>
                  <a:pt x="5085" y="71251"/>
                  <a:pt x="9798" y="71220"/>
                  <a:pt x="12681" y="74135"/>
                </a:cubicBezTo>
                <a:lnTo>
                  <a:pt x="18821" y="80274"/>
                </a:lnTo>
                <a:lnTo>
                  <a:pt x="31099" y="62725"/>
                </a:lnTo>
                <a:cubicBezTo>
                  <a:pt x="33455" y="59345"/>
                  <a:pt x="38106" y="58539"/>
                  <a:pt x="41455" y="60896"/>
                </a:cubicBezTo>
                <a:close/>
                <a:moveTo>
                  <a:pt x="69453" y="29766"/>
                </a:moveTo>
                <a:cubicBezTo>
                  <a:pt x="69453" y="24278"/>
                  <a:pt x="73887" y="19844"/>
                  <a:pt x="79375" y="19844"/>
                </a:cubicBezTo>
                <a:lnTo>
                  <a:pt x="148828" y="19844"/>
                </a:lnTo>
                <a:cubicBezTo>
                  <a:pt x="154316" y="19844"/>
                  <a:pt x="158750" y="24278"/>
                  <a:pt x="158750" y="29766"/>
                </a:cubicBezTo>
                <a:cubicBezTo>
                  <a:pt x="158750" y="35254"/>
                  <a:pt x="154316" y="39688"/>
                  <a:pt x="148828" y="39688"/>
                </a:cubicBezTo>
                <a:lnTo>
                  <a:pt x="79375" y="39688"/>
                </a:lnTo>
                <a:cubicBezTo>
                  <a:pt x="73887" y="39688"/>
                  <a:pt x="69453" y="35254"/>
                  <a:pt x="69453" y="29766"/>
                </a:cubicBezTo>
                <a:close/>
                <a:moveTo>
                  <a:pt x="69453" y="79375"/>
                </a:moveTo>
                <a:cubicBezTo>
                  <a:pt x="69453" y="73887"/>
                  <a:pt x="73887" y="69453"/>
                  <a:pt x="79375" y="69453"/>
                </a:cubicBezTo>
                <a:lnTo>
                  <a:pt x="148828" y="69453"/>
                </a:lnTo>
                <a:cubicBezTo>
                  <a:pt x="154316" y="69453"/>
                  <a:pt x="158750" y="73887"/>
                  <a:pt x="158750" y="79375"/>
                </a:cubicBezTo>
                <a:cubicBezTo>
                  <a:pt x="158750" y="84863"/>
                  <a:pt x="154316" y="89297"/>
                  <a:pt x="148828" y="89297"/>
                </a:cubicBezTo>
                <a:lnTo>
                  <a:pt x="79375" y="89297"/>
                </a:lnTo>
                <a:cubicBezTo>
                  <a:pt x="73887" y="89297"/>
                  <a:pt x="69453" y="84863"/>
                  <a:pt x="69453" y="79375"/>
                </a:cubicBezTo>
                <a:close/>
                <a:moveTo>
                  <a:pt x="49609" y="128984"/>
                </a:moveTo>
                <a:cubicBezTo>
                  <a:pt x="49609" y="123496"/>
                  <a:pt x="54043" y="119062"/>
                  <a:pt x="59531" y="119062"/>
                </a:cubicBezTo>
                <a:lnTo>
                  <a:pt x="148828" y="119062"/>
                </a:lnTo>
                <a:cubicBezTo>
                  <a:pt x="154316" y="119062"/>
                  <a:pt x="158750" y="123496"/>
                  <a:pt x="158750" y="128984"/>
                </a:cubicBezTo>
                <a:cubicBezTo>
                  <a:pt x="158750" y="134472"/>
                  <a:pt x="154316" y="138906"/>
                  <a:pt x="148828" y="138906"/>
                </a:cubicBezTo>
                <a:lnTo>
                  <a:pt x="59531" y="138906"/>
                </a:lnTo>
                <a:cubicBezTo>
                  <a:pt x="54043" y="138906"/>
                  <a:pt x="49609" y="134472"/>
                  <a:pt x="49609" y="128984"/>
                </a:cubicBezTo>
                <a:close/>
                <a:moveTo>
                  <a:pt x="19844" y="116582"/>
                </a:moveTo>
                <a:cubicBezTo>
                  <a:pt x="26689" y="116582"/>
                  <a:pt x="32246" y="122139"/>
                  <a:pt x="32246" y="128984"/>
                </a:cubicBezTo>
                <a:cubicBezTo>
                  <a:pt x="32246" y="135829"/>
                  <a:pt x="26689" y="141387"/>
                  <a:pt x="19844" y="141387"/>
                </a:cubicBezTo>
                <a:cubicBezTo>
                  <a:pt x="12999" y="141387"/>
                  <a:pt x="7441" y="135829"/>
                  <a:pt x="7441" y="128984"/>
                </a:cubicBezTo>
                <a:cubicBezTo>
                  <a:pt x="7441" y="122139"/>
                  <a:pt x="12999" y="116582"/>
                  <a:pt x="19844" y="116582"/>
                </a:cubicBezTo>
                <a:close/>
              </a:path>
            </a:pathLst>
          </a:custGeom>
          <a:solidFill>
            <a:srgbClr val="7A5C58"/>
          </a:solidFill>
          <a:ln/>
        </p:spPr>
      </p:sp>
      <p:sp>
        <p:nvSpPr>
          <p:cNvPr id="21" name="Text 19"/>
          <p:cNvSpPr/>
          <p:nvPr/>
        </p:nvSpPr>
        <p:spPr>
          <a:xfrm>
            <a:off x="690563" y="4329906"/>
            <a:ext cx="6389688" cy="2222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250" b="1" dirty="0">
                <a:solidFill>
                  <a:srgbClr val="7A5C58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Indicaciones Prácticas Importantes</a:t>
            </a:r>
            <a:endParaRPr lang="en-US" sz="1600" dirty="0"/>
          </a:p>
        </p:txBody>
      </p:sp>
      <p:sp>
        <p:nvSpPr>
          <p:cNvPr id="22" name="Shape 20"/>
          <p:cNvSpPr/>
          <p:nvPr/>
        </p:nvSpPr>
        <p:spPr>
          <a:xfrm>
            <a:off x="611188" y="4806156"/>
            <a:ext cx="111125" cy="127000"/>
          </a:xfrm>
          <a:custGeom>
            <a:avLst/>
            <a:gdLst/>
            <a:ahLst/>
            <a:cxnLst/>
            <a:rect l="l" t="t" r="r" b="b"/>
            <a:pathLst>
              <a:path w="111125" h="127000">
                <a:moveTo>
                  <a:pt x="37703" y="63500"/>
                </a:moveTo>
                <a:lnTo>
                  <a:pt x="37703" y="18405"/>
                </a:lnTo>
                <a:cubicBezTo>
                  <a:pt x="31626" y="23490"/>
                  <a:pt x="27781" y="31155"/>
                  <a:pt x="27781" y="39688"/>
                </a:cubicBezTo>
                <a:lnTo>
                  <a:pt x="27781" y="63500"/>
                </a:lnTo>
                <a:lnTo>
                  <a:pt x="37703" y="63500"/>
                </a:lnTo>
                <a:close/>
                <a:moveTo>
                  <a:pt x="49609" y="63500"/>
                </a:moveTo>
                <a:lnTo>
                  <a:pt x="61516" y="63500"/>
                </a:lnTo>
                <a:lnTo>
                  <a:pt x="61516" y="12551"/>
                </a:lnTo>
                <a:cubicBezTo>
                  <a:pt x="59606" y="12129"/>
                  <a:pt x="57596" y="11906"/>
                  <a:pt x="55563" y="11906"/>
                </a:cubicBezTo>
                <a:cubicBezTo>
                  <a:pt x="53529" y="11906"/>
                  <a:pt x="51519" y="12129"/>
                  <a:pt x="49609" y="12551"/>
                </a:cubicBezTo>
                <a:lnTo>
                  <a:pt x="49609" y="63500"/>
                </a:lnTo>
                <a:close/>
                <a:moveTo>
                  <a:pt x="73422" y="18405"/>
                </a:moveTo>
                <a:lnTo>
                  <a:pt x="73422" y="63500"/>
                </a:lnTo>
                <a:lnTo>
                  <a:pt x="83344" y="63500"/>
                </a:lnTo>
                <a:lnTo>
                  <a:pt x="83344" y="39688"/>
                </a:lnTo>
                <a:cubicBezTo>
                  <a:pt x="83344" y="31155"/>
                  <a:pt x="79499" y="23515"/>
                  <a:pt x="73422" y="18405"/>
                </a:cubicBezTo>
                <a:close/>
                <a:moveTo>
                  <a:pt x="7938" y="63500"/>
                </a:moveTo>
                <a:lnTo>
                  <a:pt x="15875" y="63500"/>
                </a:lnTo>
                <a:lnTo>
                  <a:pt x="15875" y="39688"/>
                </a:lnTo>
                <a:cubicBezTo>
                  <a:pt x="15875" y="17760"/>
                  <a:pt x="33635" y="0"/>
                  <a:pt x="55563" y="0"/>
                </a:cubicBezTo>
                <a:cubicBezTo>
                  <a:pt x="77490" y="0"/>
                  <a:pt x="95250" y="17760"/>
                  <a:pt x="95250" y="39688"/>
                </a:cubicBezTo>
                <a:lnTo>
                  <a:pt x="95250" y="63500"/>
                </a:lnTo>
                <a:lnTo>
                  <a:pt x="103188" y="63500"/>
                </a:lnTo>
                <a:cubicBezTo>
                  <a:pt x="107578" y="63500"/>
                  <a:pt x="111125" y="67047"/>
                  <a:pt x="111125" y="71438"/>
                </a:cubicBezTo>
                <a:lnTo>
                  <a:pt x="111125" y="87313"/>
                </a:lnTo>
                <a:cubicBezTo>
                  <a:pt x="111125" y="91703"/>
                  <a:pt x="107578" y="95250"/>
                  <a:pt x="103188" y="95250"/>
                </a:cubicBezTo>
                <a:lnTo>
                  <a:pt x="103188" y="119063"/>
                </a:lnTo>
                <a:cubicBezTo>
                  <a:pt x="103188" y="123453"/>
                  <a:pt x="99640" y="127000"/>
                  <a:pt x="95250" y="127000"/>
                </a:cubicBezTo>
                <a:cubicBezTo>
                  <a:pt x="90860" y="127000"/>
                  <a:pt x="87313" y="123453"/>
                  <a:pt x="87313" y="119063"/>
                </a:cubicBezTo>
                <a:lnTo>
                  <a:pt x="87313" y="95250"/>
                </a:lnTo>
                <a:lnTo>
                  <a:pt x="23812" y="95250"/>
                </a:lnTo>
                <a:lnTo>
                  <a:pt x="23812" y="119063"/>
                </a:lnTo>
                <a:cubicBezTo>
                  <a:pt x="23812" y="123453"/>
                  <a:pt x="20265" y="127000"/>
                  <a:pt x="15875" y="127000"/>
                </a:cubicBezTo>
                <a:cubicBezTo>
                  <a:pt x="11485" y="127000"/>
                  <a:pt x="7938" y="123453"/>
                  <a:pt x="7938" y="119063"/>
                </a:cubicBezTo>
                <a:lnTo>
                  <a:pt x="7938" y="95250"/>
                </a:lnTo>
                <a:cubicBezTo>
                  <a:pt x="3547" y="95250"/>
                  <a:pt x="0" y="91703"/>
                  <a:pt x="0" y="87313"/>
                </a:cubicBezTo>
                <a:lnTo>
                  <a:pt x="0" y="71438"/>
                </a:lnTo>
                <a:cubicBezTo>
                  <a:pt x="0" y="67047"/>
                  <a:pt x="3547" y="63500"/>
                  <a:pt x="7938" y="63500"/>
                </a:cubicBezTo>
                <a:close/>
              </a:path>
            </a:pathLst>
          </a:custGeom>
          <a:solidFill>
            <a:srgbClr val="8C3B3B"/>
          </a:solidFill>
          <a:ln/>
        </p:spPr>
      </p:sp>
      <p:sp>
        <p:nvSpPr>
          <p:cNvPr id="23" name="Text 21"/>
          <p:cNvSpPr/>
          <p:nvPr/>
        </p:nvSpPr>
        <p:spPr>
          <a:xfrm>
            <a:off x="809625" y="4774406"/>
            <a:ext cx="944563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00" b="1" dirty="0">
                <a:solidFill>
                  <a:srgbClr val="8C3B3B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Sede Presidencial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587375" y="5028406"/>
            <a:ext cx="3071813" cy="1587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875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El laico </a:t>
            </a:r>
            <a:r>
              <a:rPr lang="en-US" sz="875" b="1" dirty="0">
                <a:solidFill>
                  <a:srgbClr val="8C3B3B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NO usa</a:t>
            </a:r>
            <a:r>
              <a:rPr lang="en-US" sz="875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 la sede presidencial</a:t>
            </a:r>
            <a:endParaRPr lang="en-US" sz="1600" dirty="0"/>
          </a:p>
        </p:txBody>
      </p:sp>
      <p:sp>
        <p:nvSpPr>
          <p:cNvPr id="25" name="Shape 23"/>
          <p:cNvSpPr/>
          <p:nvPr/>
        </p:nvSpPr>
        <p:spPr>
          <a:xfrm>
            <a:off x="3905250" y="4806156"/>
            <a:ext cx="127000" cy="127000"/>
          </a:xfrm>
          <a:custGeom>
            <a:avLst/>
            <a:gdLst/>
            <a:ahLst/>
            <a:cxnLst/>
            <a:rect l="l" t="t" r="r" b="b"/>
            <a:pathLst>
              <a:path w="127000" h="127000">
                <a:moveTo>
                  <a:pt x="71438" y="7938"/>
                </a:moveTo>
                <a:cubicBezTo>
                  <a:pt x="71438" y="3547"/>
                  <a:pt x="67890" y="0"/>
                  <a:pt x="63500" y="0"/>
                </a:cubicBezTo>
                <a:cubicBezTo>
                  <a:pt x="59110" y="0"/>
                  <a:pt x="55563" y="3547"/>
                  <a:pt x="55563" y="7938"/>
                </a:cubicBezTo>
                <a:lnTo>
                  <a:pt x="55563" y="59531"/>
                </a:lnTo>
                <a:cubicBezTo>
                  <a:pt x="55563" y="61714"/>
                  <a:pt x="53777" y="63500"/>
                  <a:pt x="51594" y="63500"/>
                </a:cubicBezTo>
                <a:cubicBezTo>
                  <a:pt x="49411" y="63500"/>
                  <a:pt x="47625" y="61714"/>
                  <a:pt x="47625" y="59531"/>
                </a:cubicBezTo>
                <a:lnTo>
                  <a:pt x="47625" y="15875"/>
                </a:lnTo>
                <a:cubicBezTo>
                  <a:pt x="47625" y="11485"/>
                  <a:pt x="44078" y="7938"/>
                  <a:pt x="39688" y="7938"/>
                </a:cubicBezTo>
                <a:cubicBezTo>
                  <a:pt x="35297" y="7938"/>
                  <a:pt x="31750" y="11485"/>
                  <a:pt x="31750" y="15875"/>
                </a:cubicBezTo>
                <a:lnTo>
                  <a:pt x="31750" y="83344"/>
                </a:lnTo>
                <a:cubicBezTo>
                  <a:pt x="31750" y="83716"/>
                  <a:pt x="31750" y="84113"/>
                  <a:pt x="31775" y="84485"/>
                </a:cubicBezTo>
                <a:lnTo>
                  <a:pt x="16768" y="70197"/>
                </a:lnTo>
                <a:cubicBezTo>
                  <a:pt x="12799" y="66427"/>
                  <a:pt x="6524" y="66576"/>
                  <a:pt x="2729" y="70545"/>
                </a:cubicBezTo>
                <a:cubicBezTo>
                  <a:pt x="-1067" y="74513"/>
                  <a:pt x="-893" y="80789"/>
                  <a:pt x="3076" y="84584"/>
                </a:cubicBezTo>
                <a:lnTo>
                  <a:pt x="30956" y="111125"/>
                </a:lnTo>
                <a:cubicBezTo>
                  <a:pt x="41647" y="121320"/>
                  <a:pt x="55860" y="127000"/>
                  <a:pt x="70644" y="127000"/>
                </a:cubicBezTo>
                <a:lnTo>
                  <a:pt x="75406" y="127000"/>
                </a:lnTo>
                <a:cubicBezTo>
                  <a:pt x="99516" y="127000"/>
                  <a:pt x="119063" y="107454"/>
                  <a:pt x="119063" y="83344"/>
                </a:cubicBezTo>
                <a:lnTo>
                  <a:pt x="119063" y="31750"/>
                </a:lnTo>
                <a:cubicBezTo>
                  <a:pt x="119063" y="27360"/>
                  <a:pt x="115515" y="23812"/>
                  <a:pt x="111125" y="23812"/>
                </a:cubicBezTo>
                <a:cubicBezTo>
                  <a:pt x="106735" y="23812"/>
                  <a:pt x="103188" y="27360"/>
                  <a:pt x="103188" y="31750"/>
                </a:cubicBezTo>
                <a:lnTo>
                  <a:pt x="103188" y="59531"/>
                </a:lnTo>
                <a:cubicBezTo>
                  <a:pt x="103188" y="61714"/>
                  <a:pt x="101402" y="63500"/>
                  <a:pt x="99219" y="63500"/>
                </a:cubicBezTo>
                <a:cubicBezTo>
                  <a:pt x="97036" y="63500"/>
                  <a:pt x="95250" y="61714"/>
                  <a:pt x="95250" y="59531"/>
                </a:cubicBezTo>
                <a:lnTo>
                  <a:pt x="95250" y="15875"/>
                </a:lnTo>
                <a:cubicBezTo>
                  <a:pt x="95250" y="11485"/>
                  <a:pt x="91703" y="7938"/>
                  <a:pt x="87313" y="7938"/>
                </a:cubicBezTo>
                <a:cubicBezTo>
                  <a:pt x="82922" y="7938"/>
                  <a:pt x="79375" y="11485"/>
                  <a:pt x="79375" y="15875"/>
                </a:cubicBezTo>
                <a:lnTo>
                  <a:pt x="79375" y="59531"/>
                </a:lnTo>
                <a:cubicBezTo>
                  <a:pt x="79375" y="61714"/>
                  <a:pt x="77589" y="63500"/>
                  <a:pt x="75406" y="63500"/>
                </a:cubicBezTo>
                <a:cubicBezTo>
                  <a:pt x="73223" y="63500"/>
                  <a:pt x="71438" y="61714"/>
                  <a:pt x="71438" y="59531"/>
                </a:cubicBezTo>
                <a:lnTo>
                  <a:pt x="71438" y="7938"/>
                </a:lnTo>
                <a:close/>
              </a:path>
            </a:pathLst>
          </a:custGeom>
          <a:solidFill>
            <a:srgbClr val="8C3B3B"/>
          </a:solidFill>
          <a:ln/>
        </p:spPr>
      </p:sp>
      <p:sp>
        <p:nvSpPr>
          <p:cNvPr id="26" name="Text 24"/>
          <p:cNvSpPr/>
          <p:nvPr/>
        </p:nvSpPr>
        <p:spPr>
          <a:xfrm>
            <a:off x="4111625" y="4774406"/>
            <a:ext cx="1150938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00" b="1" dirty="0">
                <a:solidFill>
                  <a:srgbClr val="8C3B3B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Gestos Presidenciales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3889375" y="5028406"/>
            <a:ext cx="3071813" cy="1587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875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No hace </a:t>
            </a:r>
            <a:r>
              <a:rPr lang="en-US" sz="875" b="1" dirty="0">
                <a:solidFill>
                  <a:srgbClr val="8C3B3B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actos presidenciales</a:t>
            </a:r>
            <a:endParaRPr lang="en-US" sz="1600" dirty="0"/>
          </a:p>
        </p:txBody>
      </p:sp>
      <p:sp>
        <p:nvSpPr>
          <p:cNvPr id="28" name="Shape 26"/>
          <p:cNvSpPr/>
          <p:nvPr/>
        </p:nvSpPr>
        <p:spPr>
          <a:xfrm>
            <a:off x="587375" y="5504656"/>
            <a:ext cx="158750" cy="127000"/>
          </a:xfrm>
          <a:custGeom>
            <a:avLst/>
            <a:gdLst/>
            <a:ahLst/>
            <a:cxnLst/>
            <a:rect l="l" t="t" r="r" b="b"/>
            <a:pathLst>
              <a:path w="158750" h="127000">
                <a:moveTo>
                  <a:pt x="55563" y="73422"/>
                </a:moveTo>
                <a:cubicBezTo>
                  <a:pt x="55563" y="76721"/>
                  <a:pt x="52908" y="79375"/>
                  <a:pt x="49609" y="79375"/>
                </a:cubicBezTo>
                <a:cubicBezTo>
                  <a:pt x="46310" y="79375"/>
                  <a:pt x="43656" y="76721"/>
                  <a:pt x="43656" y="73422"/>
                </a:cubicBezTo>
                <a:lnTo>
                  <a:pt x="43656" y="45492"/>
                </a:lnTo>
                <a:lnTo>
                  <a:pt x="65534" y="15801"/>
                </a:lnTo>
                <a:cubicBezTo>
                  <a:pt x="68783" y="11385"/>
                  <a:pt x="67841" y="5184"/>
                  <a:pt x="63426" y="1935"/>
                </a:cubicBezTo>
                <a:cubicBezTo>
                  <a:pt x="59010" y="-1315"/>
                  <a:pt x="52809" y="-372"/>
                  <a:pt x="49560" y="4043"/>
                </a:cubicBezTo>
                <a:lnTo>
                  <a:pt x="26417" y="35446"/>
                </a:lnTo>
                <a:cubicBezTo>
                  <a:pt x="22151" y="41225"/>
                  <a:pt x="19844" y="48245"/>
                  <a:pt x="19844" y="55463"/>
                </a:cubicBezTo>
                <a:lnTo>
                  <a:pt x="19844" y="82922"/>
                </a:lnTo>
                <a:lnTo>
                  <a:pt x="5432" y="87734"/>
                </a:lnTo>
                <a:cubicBezTo>
                  <a:pt x="2183" y="88801"/>
                  <a:pt x="0" y="91827"/>
                  <a:pt x="0" y="95250"/>
                </a:cubicBezTo>
                <a:lnTo>
                  <a:pt x="0" y="119063"/>
                </a:lnTo>
                <a:cubicBezTo>
                  <a:pt x="0" y="121543"/>
                  <a:pt x="1166" y="123899"/>
                  <a:pt x="3150" y="125388"/>
                </a:cubicBezTo>
                <a:cubicBezTo>
                  <a:pt x="5135" y="126876"/>
                  <a:pt x="7714" y="127372"/>
                  <a:pt x="10120" y="126678"/>
                </a:cubicBezTo>
                <a:lnTo>
                  <a:pt x="48419" y="115739"/>
                </a:lnTo>
                <a:cubicBezTo>
                  <a:pt x="62061" y="111844"/>
                  <a:pt x="71438" y="99392"/>
                  <a:pt x="71438" y="85204"/>
                </a:cubicBezTo>
                <a:lnTo>
                  <a:pt x="71438" y="55563"/>
                </a:lnTo>
                <a:cubicBezTo>
                  <a:pt x="71438" y="51172"/>
                  <a:pt x="67890" y="47625"/>
                  <a:pt x="63500" y="47625"/>
                </a:cubicBezTo>
                <a:cubicBezTo>
                  <a:pt x="59110" y="47625"/>
                  <a:pt x="55563" y="51172"/>
                  <a:pt x="55563" y="55563"/>
                </a:cubicBezTo>
                <a:lnTo>
                  <a:pt x="55563" y="73422"/>
                </a:lnTo>
                <a:close/>
                <a:moveTo>
                  <a:pt x="103188" y="73422"/>
                </a:moveTo>
                <a:lnTo>
                  <a:pt x="103188" y="55563"/>
                </a:lnTo>
                <a:cubicBezTo>
                  <a:pt x="103188" y="51172"/>
                  <a:pt x="99640" y="47625"/>
                  <a:pt x="95250" y="47625"/>
                </a:cubicBezTo>
                <a:cubicBezTo>
                  <a:pt x="90860" y="47625"/>
                  <a:pt x="87313" y="51172"/>
                  <a:pt x="87313" y="55563"/>
                </a:cubicBezTo>
                <a:lnTo>
                  <a:pt x="87313" y="85229"/>
                </a:lnTo>
                <a:cubicBezTo>
                  <a:pt x="87313" y="99417"/>
                  <a:pt x="96713" y="111869"/>
                  <a:pt x="110331" y="115763"/>
                </a:cubicBezTo>
                <a:lnTo>
                  <a:pt x="148630" y="126702"/>
                </a:lnTo>
                <a:cubicBezTo>
                  <a:pt x="151036" y="127397"/>
                  <a:pt x="153591" y="126901"/>
                  <a:pt x="155600" y="125413"/>
                </a:cubicBezTo>
                <a:cubicBezTo>
                  <a:pt x="157609" y="123924"/>
                  <a:pt x="158750" y="121543"/>
                  <a:pt x="158750" y="119063"/>
                </a:cubicBezTo>
                <a:lnTo>
                  <a:pt x="158750" y="95250"/>
                </a:lnTo>
                <a:cubicBezTo>
                  <a:pt x="158750" y="91827"/>
                  <a:pt x="156567" y="88801"/>
                  <a:pt x="153318" y="87709"/>
                </a:cubicBezTo>
                <a:lnTo>
                  <a:pt x="138906" y="82897"/>
                </a:lnTo>
                <a:lnTo>
                  <a:pt x="138906" y="55438"/>
                </a:lnTo>
                <a:cubicBezTo>
                  <a:pt x="138906" y="48245"/>
                  <a:pt x="136599" y="41225"/>
                  <a:pt x="132333" y="35421"/>
                </a:cubicBezTo>
                <a:lnTo>
                  <a:pt x="109190" y="4043"/>
                </a:lnTo>
                <a:cubicBezTo>
                  <a:pt x="105941" y="-372"/>
                  <a:pt x="99740" y="-1315"/>
                  <a:pt x="95324" y="1935"/>
                </a:cubicBezTo>
                <a:cubicBezTo>
                  <a:pt x="90909" y="5184"/>
                  <a:pt x="89967" y="11385"/>
                  <a:pt x="93216" y="15801"/>
                </a:cubicBezTo>
                <a:lnTo>
                  <a:pt x="115094" y="45492"/>
                </a:lnTo>
                <a:lnTo>
                  <a:pt x="115094" y="73422"/>
                </a:lnTo>
                <a:cubicBezTo>
                  <a:pt x="115094" y="76721"/>
                  <a:pt x="112440" y="79375"/>
                  <a:pt x="109141" y="79375"/>
                </a:cubicBezTo>
                <a:cubicBezTo>
                  <a:pt x="105842" y="79375"/>
                  <a:pt x="103188" y="76721"/>
                  <a:pt x="103188" y="73422"/>
                </a:cubicBezTo>
                <a:close/>
              </a:path>
            </a:pathLst>
          </a:custGeom>
          <a:solidFill>
            <a:srgbClr val="8C3B3B"/>
          </a:solidFill>
          <a:ln/>
        </p:spPr>
      </p:sp>
      <p:sp>
        <p:nvSpPr>
          <p:cNvPr id="29" name="Text 27"/>
          <p:cNvSpPr/>
          <p:nvPr/>
        </p:nvSpPr>
        <p:spPr>
          <a:xfrm>
            <a:off x="809625" y="5472906"/>
            <a:ext cx="1071563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00" b="1" dirty="0">
                <a:solidFill>
                  <a:srgbClr val="8C3B3B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Extensión de Manos</a:t>
            </a:r>
            <a:endParaRPr lang="en-US" sz="1600" dirty="0"/>
          </a:p>
        </p:txBody>
      </p:sp>
      <p:sp>
        <p:nvSpPr>
          <p:cNvPr id="30" name="Text 28"/>
          <p:cNvSpPr/>
          <p:nvPr/>
        </p:nvSpPr>
        <p:spPr>
          <a:xfrm>
            <a:off x="587375" y="5726906"/>
            <a:ext cx="3071813" cy="1587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875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No extiende manos en </a:t>
            </a:r>
            <a:r>
              <a:rPr lang="en-US" sz="875" b="1" dirty="0">
                <a:solidFill>
                  <a:srgbClr val="8C3B3B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oraciones propias del sacerdote</a:t>
            </a:r>
            <a:endParaRPr lang="en-US" sz="1600" dirty="0"/>
          </a:p>
        </p:txBody>
      </p:sp>
      <p:sp>
        <p:nvSpPr>
          <p:cNvPr id="31" name="Shape 29"/>
          <p:cNvSpPr/>
          <p:nvPr/>
        </p:nvSpPr>
        <p:spPr>
          <a:xfrm>
            <a:off x="3913188" y="5504656"/>
            <a:ext cx="111125" cy="127000"/>
          </a:xfrm>
          <a:custGeom>
            <a:avLst/>
            <a:gdLst/>
            <a:ahLst/>
            <a:cxnLst/>
            <a:rect l="l" t="t" r="r" b="b"/>
            <a:pathLst>
              <a:path w="111125" h="127000">
                <a:moveTo>
                  <a:pt x="49609" y="115094"/>
                </a:moveTo>
                <a:lnTo>
                  <a:pt x="49609" y="72901"/>
                </a:lnTo>
                <a:cubicBezTo>
                  <a:pt x="49609" y="71934"/>
                  <a:pt x="49485" y="70966"/>
                  <a:pt x="49262" y="70024"/>
                </a:cubicBezTo>
                <a:lnTo>
                  <a:pt x="35818" y="16222"/>
                </a:lnTo>
                <a:cubicBezTo>
                  <a:pt x="40208" y="19149"/>
                  <a:pt x="46682" y="21828"/>
                  <a:pt x="55563" y="21828"/>
                </a:cubicBezTo>
                <a:cubicBezTo>
                  <a:pt x="64443" y="21828"/>
                  <a:pt x="70917" y="19149"/>
                  <a:pt x="75307" y="16222"/>
                </a:cubicBezTo>
                <a:lnTo>
                  <a:pt x="61863" y="70024"/>
                </a:lnTo>
                <a:cubicBezTo>
                  <a:pt x="61615" y="70966"/>
                  <a:pt x="61516" y="71934"/>
                  <a:pt x="61516" y="72901"/>
                </a:cubicBezTo>
                <a:lnTo>
                  <a:pt x="61516" y="115094"/>
                </a:lnTo>
                <a:cubicBezTo>
                  <a:pt x="61516" y="121667"/>
                  <a:pt x="66849" y="127000"/>
                  <a:pt x="73422" y="127000"/>
                </a:cubicBezTo>
                <a:lnTo>
                  <a:pt x="99219" y="127000"/>
                </a:lnTo>
                <a:cubicBezTo>
                  <a:pt x="105792" y="127000"/>
                  <a:pt x="111125" y="121667"/>
                  <a:pt x="111125" y="115094"/>
                </a:cubicBezTo>
                <a:lnTo>
                  <a:pt x="111125" y="67097"/>
                </a:lnTo>
                <a:cubicBezTo>
                  <a:pt x="111125" y="64740"/>
                  <a:pt x="110430" y="62458"/>
                  <a:pt x="109116" y="60499"/>
                </a:cubicBezTo>
                <a:lnTo>
                  <a:pt x="97234" y="42689"/>
                </a:lnTo>
                <a:cubicBezTo>
                  <a:pt x="95920" y="40729"/>
                  <a:pt x="95225" y="38447"/>
                  <a:pt x="95225" y="36091"/>
                </a:cubicBezTo>
                <a:lnTo>
                  <a:pt x="95250" y="11906"/>
                </a:lnTo>
                <a:cubicBezTo>
                  <a:pt x="95250" y="5333"/>
                  <a:pt x="89917" y="0"/>
                  <a:pt x="83344" y="0"/>
                </a:cubicBezTo>
                <a:lnTo>
                  <a:pt x="82476" y="0"/>
                </a:lnTo>
                <a:cubicBezTo>
                  <a:pt x="82401" y="0"/>
                  <a:pt x="82327" y="0"/>
                  <a:pt x="82228" y="0"/>
                </a:cubicBezTo>
                <a:cubicBezTo>
                  <a:pt x="82079" y="0"/>
                  <a:pt x="81930" y="0"/>
                  <a:pt x="81781" y="0"/>
                </a:cubicBezTo>
                <a:cubicBezTo>
                  <a:pt x="77118" y="0"/>
                  <a:pt x="73323" y="2406"/>
                  <a:pt x="70842" y="4663"/>
                </a:cubicBezTo>
                <a:cubicBezTo>
                  <a:pt x="68535" y="6747"/>
                  <a:pt x="63773" y="9922"/>
                  <a:pt x="55538" y="9922"/>
                </a:cubicBezTo>
                <a:cubicBezTo>
                  <a:pt x="47303" y="9922"/>
                  <a:pt x="42540" y="6747"/>
                  <a:pt x="40233" y="4663"/>
                </a:cubicBezTo>
                <a:cubicBezTo>
                  <a:pt x="37753" y="2406"/>
                  <a:pt x="33958" y="0"/>
                  <a:pt x="29294" y="0"/>
                </a:cubicBezTo>
                <a:cubicBezTo>
                  <a:pt x="29146" y="0"/>
                  <a:pt x="28997" y="0"/>
                  <a:pt x="28848" y="0"/>
                </a:cubicBezTo>
                <a:cubicBezTo>
                  <a:pt x="28773" y="0"/>
                  <a:pt x="28699" y="0"/>
                  <a:pt x="28600" y="0"/>
                </a:cubicBezTo>
                <a:lnTo>
                  <a:pt x="27781" y="0"/>
                </a:lnTo>
                <a:cubicBezTo>
                  <a:pt x="21208" y="0"/>
                  <a:pt x="15875" y="5333"/>
                  <a:pt x="15875" y="11906"/>
                </a:cubicBezTo>
                <a:lnTo>
                  <a:pt x="15875" y="36091"/>
                </a:lnTo>
                <a:cubicBezTo>
                  <a:pt x="15875" y="38447"/>
                  <a:pt x="15180" y="40729"/>
                  <a:pt x="13866" y="42689"/>
                </a:cubicBezTo>
                <a:lnTo>
                  <a:pt x="2009" y="60499"/>
                </a:lnTo>
                <a:cubicBezTo>
                  <a:pt x="695" y="62458"/>
                  <a:pt x="0" y="64765"/>
                  <a:pt x="0" y="67097"/>
                </a:cubicBezTo>
                <a:lnTo>
                  <a:pt x="0" y="115094"/>
                </a:lnTo>
                <a:cubicBezTo>
                  <a:pt x="0" y="121667"/>
                  <a:pt x="5333" y="127000"/>
                  <a:pt x="11906" y="127000"/>
                </a:cubicBezTo>
                <a:lnTo>
                  <a:pt x="37703" y="127000"/>
                </a:lnTo>
                <a:cubicBezTo>
                  <a:pt x="44276" y="127000"/>
                  <a:pt x="49609" y="121667"/>
                  <a:pt x="49609" y="115094"/>
                </a:cubicBezTo>
                <a:close/>
              </a:path>
            </a:pathLst>
          </a:custGeom>
          <a:solidFill>
            <a:srgbClr val="8C3B3B"/>
          </a:solidFill>
          <a:ln/>
        </p:spPr>
      </p:sp>
      <p:sp>
        <p:nvSpPr>
          <p:cNvPr id="32" name="Text 30"/>
          <p:cNvSpPr/>
          <p:nvPr/>
        </p:nvSpPr>
        <p:spPr>
          <a:xfrm>
            <a:off x="4111625" y="5472906"/>
            <a:ext cx="68262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00" b="1" dirty="0">
                <a:solidFill>
                  <a:srgbClr val="8C3B3B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Ornamentos</a:t>
            </a:r>
            <a:endParaRPr lang="en-US" sz="1600" dirty="0"/>
          </a:p>
        </p:txBody>
      </p:sp>
      <p:sp>
        <p:nvSpPr>
          <p:cNvPr id="33" name="Text 31"/>
          <p:cNvSpPr/>
          <p:nvPr/>
        </p:nvSpPr>
        <p:spPr>
          <a:xfrm>
            <a:off x="3889375" y="5726906"/>
            <a:ext cx="3071813" cy="1587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875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No usa </a:t>
            </a:r>
            <a:r>
              <a:rPr lang="en-US" sz="875" b="1" dirty="0">
                <a:solidFill>
                  <a:srgbClr val="8C3B3B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casulla ni estola</a:t>
            </a:r>
            <a:endParaRPr lang="en-US" sz="1600" dirty="0"/>
          </a:p>
        </p:txBody>
      </p:sp>
      <p:sp>
        <p:nvSpPr>
          <p:cNvPr id="34" name="Shape 32"/>
          <p:cNvSpPr/>
          <p:nvPr/>
        </p:nvSpPr>
        <p:spPr>
          <a:xfrm>
            <a:off x="611188" y="6203156"/>
            <a:ext cx="111125" cy="127000"/>
          </a:xfrm>
          <a:custGeom>
            <a:avLst/>
            <a:gdLst/>
            <a:ahLst/>
            <a:cxnLst/>
            <a:rect l="l" t="t" r="r" b="b"/>
            <a:pathLst>
              <a:path w="111125" h="127000">
                <a:moveTo>
                  <a:pt x="55563" y="61516"/>
                </a:moveTo>
                <a:cubicBezTo>
                  <a:pt x="39134" y="61516"/>
                  <a:pt x="25797" y="48178"/>
                  <a:pt x="25797" y="31750"/>
                </a:cubicBezTo>
                <a:cubicBezTo>
                  <a:pt x="25797" y="15322"/>
                  <a:pt x="39134" y="1984"/>
                  <a:pt x="55562" y="1984"/>
                </a:cubicBezTo>
                <a:cubicBezTo>
                  <a:pt x="71991" y="1984"/>
                  <a:pt x="85328" y="15322"/>
                  <a:pt x="85328" y="31750"/>
                </a:cubicBezTo>
                <a:cubicBezTo>
                  <a:pt x="85328" y="48178"/>
                  <a:pt x="71991" y="61516"/>
                  <a:pt x="55563" y="61516"/>
                </a:cubicBezTo>
                <a:close/>
                <a:moveTo>
                  <a:pt x="47997" y="75406"/>
                </a:moveTo>
                <a:lnTo>
                  <a:pt x="63128" y="75406"/>
                </a:lnTo>
                <a:cubicBezTo>
                  <a:pt x="65534" y="75406"/>
                  <a:pt x="67469" y="77341"/>
                  <a:pt x="67469" y="79747"/>
                </a:cubicBezTo>
                <a:cubicBezTo>
                  <a:pt x="67469" y="80789"/>
                  <a:pt x="67097" y="81781"/>
                  <a:pt x="66427" y="82575"/>
                </a:cubicBezTo>
                <a:lnTo>
                  <a:pt x="59630" y="90512"/>
                </a:lnTo>
                <a:lnTo>
                  <a:pt x="67320" y="119063"/>
                </a:lnTo>
                <a:lnTo>
                  <a:pt x="67469" y="119063"/>
                </a:lnTo>
                <a:lnTo>
                  <a:pt x="76051" y="84708"/>
                </a:lnTo>
                <a:cubicBezTo>
                  <a:pt x="76597" y="82550"/>
                  <a:pt x="78804" y="81235"/>
                  <a:pt x="80888" y="82029"/>
                </a:cubicBezTo>
                <a:cubicBezTo>
                  <a:pt x="96242" y="87883"/>
                  <a:pt x="107156" y="102766"/>
                  <a:pt x="107156" y="120179"/>
                </a:cubicBezTo>
                <a:cubicBezTo>
                  <a:pt x="107156" y="123924"/>
                  <a:pt x="104105" y="126975"/>
                  <a:pt x="100360" y="126975"/>
                </a:cubicBezTo>
                <a:lnTo>
                  <a:pt x="10765" y="127000"/>
                </a:lnTo>
                <a:cubicBezTo>
                  <a:pt x="7020" y="127000"/>
                  <a:pt x="3969" y="123949"/>
                  <a:pt x="3969" y="120204"/>
                </a:cubicBezTo>
                <a:cubicBezTo>
                  <a:pt x="3969" y="102791"/>
                  <a:pt x="14883" y="87908"/>
                  <a:pt x="30237" y="82054"/>
                </a:cubicBezTo>
                <a:cubicBezTo>
                  <a:pt x="32321" y="81260"/>
                  <a:pt x="34528" y="82575"/>
                  <a:pt x="35074" y="84733"/>
                </a:cubicBezTo>
                <a:lnTo>
                  <a:pt x="43656" y="119087"/>
                </a:lnTo>
                <a:lnTo>
                  <a:pt x="43805" y="119087"/>
                </a:lnTo>
                <a:lnTo>
                  <a:pt x="51495" y="90537"/>
                </a:lnTo>
                <a:lnTo>
                  <a:pt x="44698" y="82600"/>
                </a:lnTo>
                <a:cubicBezTo>
                  <a:pt x="44028" y="81806"/>
                  <a:pt x="43656" y="80814"/>
                  <a:pt x="43656" y="79772"/>
                </a:cubicBezTo>
                <a:cubicBezTo>
                  <a:pt x="43656" y="77366"/>
                  <a:pt x="45591" y="75431"/>
                  <a:pt x="47997" y="75431"/>
                </a:cubicBez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35" name="Text 33"/>
          <p:cNvSpPr/>
          <p:nvPr/>
        </p:nvSpPr>
        <p:spPr>
          <a:xfrm>
            <a:off x="809625" y="6171406"/>
            <a:ext cx="1071563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00" b="1" dirty="0">
                <a:solidFill>
                  <a:srgbClr val="C5A575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Vestidura Permitida</a:t>
            </a:r>
            <a:endParaRPr lang="en-US" sz="1600" dirty="0"/>
          </a:p>
        </p:txBody>
      </p:sp>
      <p:sp>
        <p:nvSpPr>
          <p:cNvPr id="36" name="Text 34"/>
          <p:cNvSpPr/>
          <p:nvPr/>
        </p:nvSpPr>
        <p:spPr>
          <a:xfrm>
            <a:off x="587375" y="6425406"/>
            <a:ext cx="3071813" cy="1587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875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Puede usar </a:t>
            </a:r>
            <a:r>
              <a:rPr lang="en-US" sz="875" b="1" dirty="0">
                <a:solidFill>
                  <a:srgbClr val="C5A575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alba si está instituido</a:t>
            </a:r>
            <a:r>
              <a:rPr lang="en-US" sz="875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 como ministro</a:t>
            </a:r>
            <a:endParaRPr lang="en-US" sz="1600" dirty="0"/>
          </a:p>
        </p:txBody>
      </p:sp>
      <p:sp>
        <p:nvSpPr>
          <p:cNvPr id="37" name="Shape 35"/>
          <p:cNvSpPr/>
          <p:nvPr/>
        </p:nvSpPr>
        <p:spPr>
          <a:xfrm>
            <a:off x="3905250" y="6203156"/>
            <a:ext cx="127000" cy="127000"/>
          </a:xfrm>
          <a:custGeom>
            <a:avLst/>
            <a:gdLst/>
            <a:ahLst/>
            <a:cxnLst/>
            <a:rect l="l" t="t" r="r" b="b"/>
            <a:pathLst>
              <a:path w="127000" h="127000">
                <a:moveTo>
                  <a:pt x="63500" y="0"/>
                </a:moveTo>
                <a:cubicBezTo>
                  <a:pt x="64641" y="0"/>
                  <a:pt x="65782" y="248"/>
                  <a:pt x="66824" y="719"/>
                </a:cubicBezTo>
                <a:lnTo>
                  <a:pt x="113556" y="20538"/>
                </a:lnTo>
                <a:cubicBezTo>
                  <a:pt x="119013" y="22845"/>
                  <a:pt x="123081" y="28228"/>
                  <a:pt x="123056" y="34727"/>
                </a:cubicBezTo>
                <a:cubicBezTo>
                  <a:pt x="122932" y="59333"/>
                  <a:pt x="112812" y="104353"/>
                  <a:pt x="70073" y="124817"/>
                </a:cubicBezTo>
                <a:cubicBezTo>
                  <a:pt x="65931" y="126802"/>
                  <a:pt x="61119" y="126802"/>
                  <a:pt x="56976" y="124817"/>
                </a:cubicBezTo>
                <a:cubicBezTo>
                  <a:pt x="14213" y="104353"/>
                  <a:pt x="4118" y="59333"/>
                  <a:pt x="3994" y="34727"/>
                </a:cubicBezTo>
                <a:cubicBezTo>
                  <a:pt x="3969" y="28228"/>
                  <a:pt x="8037" y="22845"/>
                  <a:pt x="13494" y="20538"/>
                </a:cubicBezTo>
                <a:lnTo>
                  <a:pt x="60201" y="719"/>
                </a:lnTo>
                <a:cubicBezTo>
                  <a:pt x="61243" y="248"/>
                  <a:pt x="62359" y="0"/>
                  <a:pt x="63500" y="0"/>
                </a:cubicBezTo>
                <a:close/>
                <a:moveTo>
                  <a:pt x="63500" y="16570"/>
                </a:moveTo>
                <a:lnTo>
                  <a:pt x="63500" y="110356"/>
                </a:lnTo>
                <a:cubicBezTo>
                  <a:pt x="97730" y="93787"/>
                  <a:pt x="106933" y="57076"/>
                  <a:pt x="107156" y="35099"/>
                </a:cubicBezTo>
                <a:lnTo>
                  <a:pt x="63500" y="16594"/>
                </a:lnTo>
                <a:lnTo>
                  <a:pt x="63500" y="16594"/>
                </a:lnTo>
                <a:close/>
              </a:path>
            </a:pathLst>
          </a:custGeom>
          <a:solidFill>
            <a:srgbClr val="8C3B3B"/>
          </a:solidFill>
          <a:ln/>
        </p:spPr>
      </p:sp>
      <p:sp>
        <p:nvSpPr>
          <p:cNvPr id="38" name="Text 36"/>
          <p:cNvSpPr/>
          <p:nvPr/>
        </p:nvSpPr>
        <p:spPr>
          <a:xfrm>
            <a:off x="4111625" y="6171406"/>
            <a:ext cx="896938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00" b="1" dirty="0">
                <a:solidFill>
                  <a:srgbClr val="8C3B3B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Evitar Confusión</a:t>
            </a:r>
            <a:endParaRPr lang="en-US" sz="1600" dirty="0"/>
          </a:p>
        </p:txBody>
      </p:sp>
      <p:sp>
        <p:nvSpPr>
          <p:cNvPr id="39" name="Text 37"/>
          <p:cNvSpPr/>
          <p:nvPr/>
        </p:nvSpPr>
        <p:spPr>
          <a:xfrm>
            <a:off x="3889375" y="6425406"/>
            <a:ext cx="3071813" cy="1587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875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Se evita toda forma que </a:t>
            </a:r>
            <a:r>
              <a:rPr lang="en-US" sz="875" b="1" dirty="0">
                <a:solidFill>
                  <a:srgbClr val="8C3B3B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pueda confundirse con Misa</a:t>
            </a:r>
            <a:endParaRPr lang="en-US" sz="1600" dirty="0"/>
          </a:p>
        </p:txBody>
      </p:sp>
      <p:sp>
        <p:nvSpPr>
          <p:cNvPr id="40" name="Shape 38"/>
          <p:cNvSpPr/>
          <p:nvPr/>
        </p:nvSpPr>
        <p:spPr>
          <a:xfrm>
            <a:off x="7310438" y="1063625"/>
            <a:ext cx="4556125" cy="3889375"/>
          </a:xfrm>
          <a:custGeom>
            <a:avLst/>
            <a:gdLst/>
            <a:ahLst/>
            <a:cxnLst/>
            <a:rect l="l" t="t" r="r" b="b"/>
            <a:pathLst>
              <a:path w="4556125" h="3889375">
                <a:moveTo>
                  <a:pt x="63513" y="0"/>
                </a:moveTo>
                <a:lnTo>
                  <a:pt x="4492612" y="0"/>
                </a:lnTo>
                <a:cubicBezTo>
                  <a:pt x="4527689" y="0"/>
                  <a:pt x="4556125" y="28436"/>
                  <a:pt x="4556125" y="63513"/>
                </a:cubicBezTo>
                <a:lnTo>
                  <a:pt x="4556125" y="3825862"/>
                </a:lnTo>
                <a:cubicBezTo>
                  <a:pt x="4556125" y="3860939"/>
                  <a:pt x="4527689" y="3889375"/>
                  <a:pt x="4492612" y="3889375"/>
                </a:cubicBezTo>
                <a:lnTo>
                  <a:pt x="63513" y="3889375"/>
                </a:lnTo>
                <a:cubicBezTo>
                  <a:pt x="28436" y="3889375"/>
                  <a:pt x="0" y="3860939"/>
                  <a:pt x="0" y="3825862"/>
                </a:cubicBezTo>
                <a:lnTo>
                  <a:pt x="0" y="63513"/>
                </a:lnTo>
                <a:cubicBezTo>
                  <a:pt x="0" y="28436"/>
                  <a:pt x="28436" y="0"/>
                  <a:pt x="63513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8C3B3B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9427766" y="2048867"/>
            <a:ext cx="321469" cy="285750"/>
          </a:xfrm>
          <a:custGeom>
            <a:avLst/>
            <a:gdLst/>
            <a:ahLst/>
            <a:cxnLst/>
            <a:rect l="l" t="t" r="r" b="b"/>
            <a:pathLst>
              <a:path w="321469" h="285750">
                <a:moveTo>
                  <a:pt x="94655" y="85613"/>
                </a:moveTo>
                <a:lnTo>
                  <a:pt x="84218" y="75177"/>
                </a:lnTo>
                <a:cubicBezTo>
                  <a:pt x="77242" y="68200"/>
                  <a:pt x="77242" y="56871"/>
                  <a:pt x="84218" y="49895"/>
                </a:cubicBezTo>
                <a:lnTo>
                  <a:pt x="148233" y="-14176"/>
                </a:lnTo>
                <a:cubicBezTo>
                  <a:pt x="155209" y="-21152"/>
                  <a:pt x="166539" y="-21152"/>
                  <a:pt x="173515" y="-14176"/>
                </a:cubicBezTo>
                <a:lnTo>
                  <a:pt x="183952" y="-3683"/>
                </a:lnTo>
                <a:cubicBezTo>
                  <a:pt x="190928" y="3293"/>
                  <a:pt x="190928" y="14622"/>
                  <a:pt x="183952" y="21599"/>
                </a:cubicBezTo>
                <a:lnTo>
                  <a:pt x="119937" y="85613"/>
                </a:lnTo>
                <a:cubicBezTo>
                  <a:pt x="112961" y="92590"/>
                  <a:pt x="101631" y="92590"/>
                  <a:pt x="94655" y="85613"/>
                </a:cubicBezTo>
                <a:close/>
                <a:moveTo>
                  <a:pt x="154037" y="118151"/>
                </a:moveTo>
                <a:lnTo>
                  <a:pt x="136513" y="100626"/>
                </a:lnTo>
                <a:lnTo>
                  <a:pt x="199020" y="38119"/>
                </a:lnTo>
                <a:lnTo>
                  <a:pt x="265658" y="104756"/>
                </a:lnTo>
                <a:lnTo>
                  <a:pt x="203150" y="167264"/>
                </a:lnTo>
                <a:lnTo>
                  <a:pt x="185626" y="149740"/>
                </a:lnTo>
                <a:lnTo>
                  <a:pt x="56145" y="279220"/>
                </a:lnTo>
                <a:cubicBezTo>
                  <a:pt x="47439" y="287927"/>
                  <a:pt x="33319" y="287927"/>
                  <a:pt x="24557" y="279220"/>
                </a:cubicBezTo>
                <a:cubicBezTo>
                  <a:pt x="15794" y="270514"/>
                  <a:pt x="15850" y="256394"/>
                  <a:pt x="24557" y="247631"/>
                </a:cubicBezTo>
                <a:lnTo>
                  <a:pt x="154037" y="118151"/>
                </a:lnTo>
                <a:close/>
                <a:moveTo>
                  <a:pt x="218163" y="209066"/>
                </a:moveTo>
                <a:cubicBezTo>
                  <a:pt x="211187" y="202090"/>
                  <a:pt x="211187" y="190760"/>
                  <a:pt x="218163" y="183784"/>
                </a:cubicBezTo>
                <a:lnTo>
                  <a:pt x="282178" y="119769"/>
                </a:lnTo>
                <a:cubicBezTo>
                  <a:pt x="289154" y="112793"/>
                  <a:pt x="300484" y="112793"/>
                  <a:pt x="307460" y="119769"/>
                </a:cubicBezTo>
                <a:lnTo>
                  <a:pt x="317897" y="130206"/>
                </a:lnTo>
                <a:cubicBezTo>
                  <a:pt x="324873" y="137182"/>
                  <a:pt x="324873" y="148512"/>
                  <a:pt x="317897" y="155488"/>
                </a:cubicBezTo>
                <a:lnTo>
                  <a:pt x="253882" y="219559"/>
                </a:lnTo>
                <a:cubicBezTo>
                  <a:pt x="246906" y="226535"/>
                  <a:pt x="235576" y="226535"/>
                  <a:pt x="228600" y="219559"/>
                </a:cubicBezTo>
                <a:lnTo>
                  <a:pt x="218163" y="209122"/>
                </a:lnTo>
                <a:close/>
              </a:path>
            </a:pathLst>
          </a:custGeom>
          <a:solidFill>
            <a:srgbClr val="8C3B3B"/>
          </a:solidFill>
          <a:ln/>
        </p:spPr>
      </p:sp>
      <p:sp>
        <p:nvSpPr>
          <p:cNvPr id="42" name="Text 40"/>
          <p:cNvSpPr/>
          <p:nvPr/>
        </p:nvSpPr>
        <p:spPr>
          <a:xfrm>
            <a:off x="7568406" y="2588617"/>
            <a:ext cx="4040188" cy="4683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40000"/>
              </a:lnSpc>
            </a:pPr>
            <a:r>
              <a:rPr lang="en-US" sz="1125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«No está permitido a los laicos asumir funciones propias del sacerdote celebrante.»</a:t>
            </a:r>
            <a:endParaRPr lang="en-US" sz="1600" dirty="0"/>
          </a:p>
        </p:txBody>
      </p:sp>
      <p:sp>
        <p:nvSpPr>
          <p:cNvPr id="43" name="Text 41"/>
          <p:cNvSpPr/>
          <p:nvPr/>
        </p:nvSpPr>
        <p:spPr>
          <a:xfrm>
            <a:off x="7572375" y="3148211"/>
            <a:ext cx="403225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000" b="1" dirty="0">
                <a:solidFill>
                  <a:srgbClr val="8C3B3B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— Redemptionis Sacramentum 165</a:t>
            </a:r>
            <a:endParaRPr lang="en-US" sz="1600" dirty="0"/>
          </a:p>
        </p:txBody>
      </p:sp>
      <p:sp>
        <p:nvSpPr>
          <p:cNvPr id="44" name="Shape 42"/>
          <p:cNvSpPr/>
          <p:nvPr/>
        </p:nvSpPr>
        <p:spPr>
          <a:xfrm>
            <a:off x="8161114" y="3719711"/>
            <a:ext cx="111125" cy="111125"/>
          </a:xfrm>
          <a:custGeom>
            <a:avLst/>
            <a:gdLst/>
            <a:ahLst/>
            <a:cxnLst/>
            <a:rect l="l" t="t" r="r" b="b"/>
            <a:pathLst>
              <a:path w="111125" h="111125">
                <a:moveTo>
                  <a:pt x="55563" y="111125"/>
                </a:moveTo>
                <a:cubicBezTo>
                  <a:pt x="86228" y="111125"/>
                  <a:pt x="111125" y="86228"/>
                  <a:pt x="111125" y="55563"/>
                </a:cubicBezTo>
                <a:cubicBezTo>
                  <a:pt x="111125" y="24897"/>
                  <a:pt x="86228" y="0"/>
                  <a:pt x="55563" y="0"/>
                </a:cubicBezTo>
                <a:cubicBezTo>
                  <a:pt x="24897" y="0"/>
                  <a:pt x="0" y="24897"/>
                  <a:pt x="0" y="55563"/>
                </a:cubicBezTo>
                <a:cubicBezTo>
                  <a:pt x="0" y="86228"/>
                  <a:pt x="24897" y="111125"/>
                  <a:pt x="55562" y="111125"/>
                </a:cubicBezTo>
                <a:close/>
                <a:moveTo>
                  <a:pt x="55563" y="29518"/>
                </a:moveTo>
                <a:cubicBezTo>
                  <a:pt x="58449" y="29518"/>
                  <a:pt x="60771" y="31840"/>
                  <a:pt x="60771" y="34727"/>
                </a:cubicBezTo>
                <a:lnTo>
                  <a:pt x="60771" y="59035"/>
                </a:lnTo>
                <a:cubicBezTo>
                  <a:pt x="60771" y="61922"/>
                  <a:pt x="58449" y="64244"/>
                  <a:pt x="55563" y="64244"/>
                </a:cubicBezTo>
                <a:cubicBezTo>
                  <a:pt x="52676" y="64244"/>
                  <a:pt x="50354" y="61922"/>
                  <a:pt x="50354" y="59035"/>
                </a:cubicBezTo>
                <a:lnTo>
                  <a:pt x="50354" y="34727"/>
                </a:lnTo>
                <a:cubicBezTo>
                  <a:pt x="50354" y="31840"/>
                  <a:pt x="52676" y="29518"/>
                  <a:pt x="55563" y="29518"/>
                </a:cubicBezTo>
                <a:close/>
                <a:moveTo>
                  <a:pt x="49768" y="76398"/>
                </a:moveTo>
                <a:cubicBezTo>
                  <a:pt x="49636" y="74247"/>
                  <a:pt x="50708" y="72201"/>
                  <a:pt x="52552" y="71086"/>
                </a:cubicBezTo>
                <a:cubicBezTo>
                  <a:pt x="54396" y="69970"/>
                  <a:pt x="56707" y="69970"/>
                  <a:pt x="58551" y="71086"/>
                </a:cubicBezTo>
                <a:cubicBezTo>
                  <a:pt x="60395" y="72201"/>
                  <a:pt x="61468" y="74247"/>
                  <a:pt x="61336" y="76398"/>
                </a:cubicBezTo>
                <a:cubicBezTo>
                  <a:pt x="61468" y="78549"/>
                  <a:pt x="60395" y="80596"/>
                  <a:pt x="58551" y="81711"/>
                </a:cubicBezTo>
                <a:cubicBezTo>
                  <a:pt x="56707" y="82827"/>
                  <a:pt x="54396" y="82827"/>
                  <a:pt x="52552" y="81711"/>
                </a:cubicBezTo>
                <a:cubicBezTo>
                  <a:pt x="50708" y="80596"/>
                  <a:pt x="49636" y="78549"/>
                  <a:pt x="49768" y="76398"/>
                </a:cubicBezTo>
                <a:close/>
              </a:path>
            </a:pathLst>
          </a:custGeom>
          <a:solidFill>
            <a:srgbClr val="8C3B3B"/>
          </a:solidFill>
          <a:ln/>
        </p:spPr>
      </p:sp>
      <p:sp>
        <p:nvSpPr>
          <p:cNvPr id="45" name="Text 43"/>
          <p:cNvSpPr/>
          <p:nvPr/>
        </p:nvSpPr>
        <p:spPr>
          <a:xfrm>
            <a:off x="7727156" y="3687961"/>
            <a:ext cx="3905250" cy="1825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40000"/>
              </a:lnSpc>
            </a:pPr>
            <a:r>
              <a:rPr lang="en-US" sz="875" b="1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Recordatorio canónico:</a:t>
            </a:r>
            <a:r>
              <a:rPr lang="en-US" sz="875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 La prohibición es clara y absoluta.</a:t>
            </a:r>
            <a:endParaRPr lang="en-US" sz="1600" dirty="0"/>
          </a:p>
        </p:txBody>
      </p:sp>
      <p:sp>
        <p:nvSpPr>
          <p:cNvPr id="46" name="Shape 44"/>
          <p:cNvSpPr/>
          <p:nvPr/>
        </p:nvSpPr>
        <p:spPr>
          <a:xfrm>
            <a:off x="7310438" y="5091906"/>
            <a:ext cx="4556125" cy="1754188"/>
          </a:xfrm>
          <a:custGeom>
            <a:avLst/>
            <a:gdLst/>
            <a:ahLst/>
            <a:cxnLst/>
            <a:rect l="l" t="t" r="r" b="b"/>
            <a:pathLst>
              <a:path w="4556125" h="1754188">
                <a:moveTo>
                  <a:pt x="63502" y="0"/>
                </a:moveTo>
                <a:lnTo>
                  <a:pt x="4492623" y="0"/>
                </a:lnTo>
                <a:cubicBezTo>
                  <a:pt x="4527694" y="0"/>
                  <a:pt x="4556125" y="28431"/>
                  <a:pt x="4556125" y="63502"/>
                </a:cubicBezTo>
                <a:lnTo>
                  <a:pt x="4556125" y="1690686"/>
                </a:lnTo>
                <a:cubicBezTo>
                  <a:pt x="4556125" y="1725757"/>
                  <a:pt x="4527694" y="1754188"/>
                  <a:pt x="4492623" y="1754187"/>
                </a:cubicBezTo>
                <a:lnTo>
                  <a:pt x="63502" y="1754188"/>
                </a:lnTo>
                <a:cubicBezTo>
                  <a:pt x="28431" y="1754187"/>
                  <a:pt x="0" y="1725757"/>
                  <a:pt x="0" y="1690686"/>
                </a:cubicBezTo>
                <a:lnTo>
                  <a:pt x="0" y="63502"/>
                </a:lnTo>
                <a:cubicBezTo>
                  <a:pt x="0" y="28454"/>
                  <a:pt x="28454" y="0"/>
                  <a:pt x="63502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C5A575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7437438" y="5258594"/>
            <a:ext cx="4302125" cy="2222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250" b="1" dirty="0">
                <a:solidFill>
                  <a:srgbClr val="C5A575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Principio de Semiología</a:t>
            </a:r>
            <a:endParaRPr lang="en-US" sz="1600" dirty="0"/>
          </a:p>
        </p:txBody>
      </p:sp>
      <p:sp>
        <p:nvSpPr>
          <p:cNvPr id="48" name="Shape 46"/>
          <p:cNvSpPr/>
          <p:nvPr/>
        </p:nvSpPr>
        <p:spPr>
          <a:xfrm>
            <a:off x="7581305" y="5703094"/>
            <a:ext cx="125016" cy="111125"/>
          </a:xfrm>
          <a:custGeom>
            <a:avLst/>
            <a:gdLst/>
            <a:ahLst/>
            <a:cxnLst/>
            <a:rect l="l" t="t" r="r" b="b"/>
            <a:pathLst>
              <a:path w="125016" h="111125">
                <a:moveTo>
                  <a:pt x="62508" y="6945"/>
                </a:moveTo>
                <a:cubicBezTo>
                  <a:pt x="44971" y="6945"/>
                  <a:pt x="30928" y="14932"/>
                  <a:pt x="20706" y="24439"/>
                </a:cubicBezTo>
                <a:cubicBezTo>
                  <a:pt x="10548" y="33880"/>
                  <a:pt x="3755" y="45145"/>
                  <a:pt x="521" y="52893"/>
                </a:cubicBezTo>
                <a:cubicBezTo>
                  <a:pt x="-195" y="54608"/>
                  <a:pt x="-195" y="56517"/>
                  <a:pt x="521" y="58232"/>
                </a:cubicBezTo>
                <a:cubicBezTo>
                  <a:pt x="3755" y="65980"/>
                  <a:pt x="10548" y="77267"/>
                  <a:pt x="20706" y="86686"/>
                </a:cubicBezTo>
                <a:cubicBezTo>
                  <a:pt x="30928" y="96171"/>
                  <a:pt x="44971" y="104180"/>
                  <a:pt x="62508" y="104180"/>
                </a:cubicBezTo>
                <a:cubicBezTo>
                  <a:pt x="80045" y="104180"/>
                  <a:pt x="94087" y="96193"/>
                  <a:pt x="104310" y="86686"/>
                </a:cubicBezTo>
                <a:cubicBezTo>
                  <a:pt x="114467" y="77245"/>
                  <a:pt x="121261" y="65980"/>
                  <a:pt x="124495" y="58232"/>
                </a:cubicBezTo>
                <a:cubicBezTo>
                  <a:pt x="125211" y="56517"/>
                  <a:pt x="125211" y="54608"/>
                  <a:pt x="124495" y="52893"/>
                </a:cubicBezTo>
                <a:cubicBezTo>
                  <a:pt x="121261" y="45145"/>
                  <a:pt x="114467" y="33858"/>
                  <a:pt x="104310" y="24439"/>
                </a:cubicBezTo>
                <a:cubicBezTo>
                  <a:pt x="94087" y="14954"/>
                  <a:pt x="80045" y="6945"/>
                  <a:pt x="62508" y="6945"/>
                </a:cubicBezTo>
                <a:close/>
                <a:moveTo>
                  <a:pt x="31254" y="55563"/>
                </a:moveTo>
                <a:cubicBezTo>
                  <a:pt x="31254" y="38313"/>
                  <a:pt x="45258" y="24309"/>
                  <a:pt x="62508" y="24309"/>
                </a:cubicBezTo>
                <a:cubicBezTo>
                  <a:pt x="79757" y="24309"/>
                  <a:pt x="93762" y="38313"/>
                  <a:pt x="93762" y="55563"/>
                </a:cubicBezTo>
                <a:cubicBezTo>
                  <a:pt x="93762" y="72812"/>
                  <a:pt x="79757" y="86816"/>
                  <a:pt x="62508" y="86816"/>
                </a:cubicBezTo>
                <a:cubicBezTo>
                  <a:pt x="45258" y="86816"/>
                  <a:pt x="31254" y="72812"/>
                  <a:pt x="31254" y="55563"/>
                </a:cubicBezTo>
                <a:close/>
                <a:moveTo>
                  <a:pt x="62508" y="41672"/>
                </a:moveTo>
                <a:cubicBezTo>
                  <a:pt x="62508" y="49333"/>
                  <a:pt x="56279" y="55563"/>
                  <a:pt x="48617" y="55563"/>
                </a:cubicBezTo>
                <a:cubicBezTo>
                  <a:pt x="46121" y="55563"/>
                  <a:pt x="43777" y="54911"/>
                  <a:pt x="41737" y="53739"/>
                </a:cubicBezTo>
                <a:cubicBezTo>
                  <a:pt x="41520" y="56105"/>
                  <a:pt x="41715" y="58536"/>
                  <a:pt x="42366" y="60945"/>
                </a:cubicBezTo>
                <a:cubicBezTo>
                  <a:pt x="45340" y="72058"/>
                  <a:pt x="56778" y="78656"/>
                  <a:pt x="67890" y="75682"/>
                </a:cubicBezTo>
                <a:cubicBezTo>
                  <a:pt x="79003" y="72709"/>
                  <a:pt x="85601" y="61271"/>
                  <a:pt x="82628" y="50158"/>
                </a:cubicBezTo>
                <a:cubicBezTo>
                  <a:pt x="79980" y="40239"/>
                  <a:pt x="70582" y="33924"/>
                  <a:pt x="60685" y="34792"/>
                </a:cubicBezTo>
                <a:cubicBezTo>
                  <a:pt x="61835" y="36810"/>
                  <a:pt x="62508" y="39154"/>
                  <a:pt x="62508" y="41672"/>
                </a:cubicBez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49" name="Text 47"/>
          <p:cNvSpPr/>
          <p:nvPr/>
        </p:nvSpPr>
        <p:spPr>
          <a:xfrm>
            <a:off x="7754938" y="5671344"/>
            <a:ext cx="3905250" cy="3651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875" b="1" dirty="0">
                <a:solidFill>
                  <a:srgbClr val="C5A575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La semiología litúrgica</a:t>
            </a:r>
            <a:r>
              <a:rPr lang="en-US" sz="875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 estudia los signos y símbolos. Cada gesto, vestidura y espacio comunica una realidad teológica.</a:t>
            </a:r>
            <a:endParaRPr lang="en-US" sz="1600" dirty="0"/>
          </a:p>
        </p:txBody>
      </p:sp>
      <p:sp>
        <p:nvSpPr>
          <p:cNvPr id="50" name="Shape 48"/>
          <p:cNvSpPr/>
          <p:nvPr/>
        </p:nvSpPr>
        <p:spPr>
          <a:xfrm>
            <a:off x="7595195" y="6254750"/>
            <a:ext cx="97234" cy="111125"/>
          </a:xfrm>
          <a:custGeom>
            <a:avLst/>
            <a:gdLst/>
            <a:ahLst/>
            <a:cxnLst/>
            <a:rect l="l" t="t" r="r" b="b"/>
            <a:pathLst>
              <a:path w="97234" h="111125">
                <a:moveTo>
                  <a:pt x="27781" y="8682"/>
                </a:moveTo>
                <a:cubicBezTo>
                  <a:pt x="27781" y="3885"/>
                  <a:pt x="31666" y="0"/>
                  <a:pt x="36463" y="0"/>
                </a:cubicBezTo>
                <a:cubicBezTo>
                  <a:pt x="41259" y="0"/>
                  <a:pt x="45145" y="3885"/>
                  <a:pt x="45145" y="8682"/>
                </a:cubicBezTo>
                <a:lnTo>
                  <a:pt x="45145" y="40847"/>
                </a:lnTo>
                <a:cubicBezTo>
                  <a:pt x="46989" y="39198"/>
                  <a:pt x="49420" y="38199"/>
                  <a:pt x="52090" y="38199"/>
                </a:cubicBezTo>
                <a:cubicBezTo>
                  <a:pt x="56561" y="38199"/>
                  <a:pt x="60381" y="41021"/>
                  <a:pt x="61857" y="44971"/>
                </a:cubicBezTo>
                <a:cubicBezTo>
                  <a:pt x="63767" y="42952"/>
                  <a:pt x="66458" y="41672"/>
                  <a:pt x="69453" y="41672"/>
                </a:cubicBezTo>
                <a:cubicBezTo>
                  <a:pt x="74944" y="41672"/>
                  <a:pt x="79437" y="45904"/>
                  <a:pt x="79849" y="51287"/>
                </a:cubicBezTo>
                <a:cubicBezTo>
                  <a:pt x="81694" y="49616"/>
                  <a:pt x="84147" y="48617"/>
                  <a:pt x="86816" y="48617"/>
                </a:cubicBezTo>
                <a:cubicBezTo>
                  <a:pt x="92568" y="48617"/>
                  <a:pt x="97234" y="53284"/>
                  <a:pt x="97234" y="59035"/>
                </a:cubicBezTo>
                <a:lnTo>
                  <a:pt x="97234" y="83344"/>
                </a:lnTo>
                <a:cubicBezTo>
                  <a:pt x="97234" y="98689"/>
                  <a:pt x="84798" y="111125"/>
                  <a:pt x="69453" y="111125"/>
                </a:cubicBezTo>
                <a:lnTo>
                  <a:pt x="50940" y="111125"/>
                </a:lnTo>
                <a:cubicBezTo>
                  <a:pt x="49854" y="111125"/>
                  <a:pt x="48791" y="111060"/>
                  <a:pt x="47749" y="110908"/>
                </a:cubicBezTo>
                <a:cubicBezTo>
                  <a:pt x="35747" y="109693"/>
                  <a:pt x="24699" y="103529"/>
                  <a:pt x="17363" y="93762"/>
                </a:cubicBezTo>
                <a:lnTo>
                  <a:pt x="1736" y="72926"/>
                </a:lnTo>
                <a:cubicBezTo>
                  <a:pt x="-1150" y="69084"/>
                  <a:pt x="-369" y="63658"/>
                  <a:pt x="3473" y="60771"/>
                </a:cubicBezTo>
                <a:cubicBezTo>
                  <a:pt x="7314" y="57885"/>
                  <a:pt x="12740" y="58666"/>
                  <a:pt x="15627" y="62508"/>
                </a:cubicBezTo>
                <a:lnTo>
                  <a:pt x="27781" y="78721"/>
                </a:lnTo>
                <a:lnTo>
                  <a:pt x="27781" y="8682"/>
                </a:lnTo>
                <a:close/>
                <a:moveTo>
                  <a:pt x="52090" y="65980"/>
                </a:moveTo>
                <a:cubicBezTo>
                  <a:pt x="52090" y="64071"/>
                  <a:pt x="50527" y="62508"/>
                  <a:pt x="48617" y="62508"/>
                </a:cubicBezTo>
                <a:cubicBezTo>
                  <a:pt x="46707" y="62508"/>
                  <a:pt x="45145" y="64071"/>
                  <a:pt x="45145" y="65980"/>
                </a:cubicBezTo>
                <a:lnTo>
                  <a:pt x="45145" y="86816"/>
                </a:lnTo>
                <a:cubicBezTo>
                  <a:pt x="45145" y="88726"/>
                  <a:pt x="46707" y="90289"/>
                  <a:pt x="48617" y="90289"/>
                </a:cubicBezTo>
                <a:cubicBezTo>
                  <a:pt x="50527" y="90289"/>
                  <a:pt x="52090" y="88726"/>
                  <a:pt x="52090" y="86816"/>
                </a:cubicBezTo>
                <a:lnTo>
                  <a:pt x="52090" y="65980"/>
                </a:lnTo>
                <a:close/>
                <a:moveTo>
                  <a:pt x="62508" y="62508"/>
                </a:moveTo>
                <a:cubicBezTo>
                  <a:pt x="60598" y="62508"/>
                  <a:pt x="59035" y="64071"/>
                  <a:pt x="59035" y="65980"/>
                </a:cubicBezTo>
                <a:lnTo>
                  <a:pt x="59035" y="86816"/>
                </a:lnTo>
                <a:cubicBezTo>
                  <a:pt x="59035" y="88726"/>
                  <a:pt x="60598" y="90289"/>
                  <a:pt x="62508" y="90289"/>
                </a:cubicBezTo>
                <a:cubicBezTo>
                  <a:pt x="64418" y="90289"/>
                  <a:pt x="65980" y="88726"/>
                  <a:pt x="65980" y="86816"/>
                </a:cubicBezTo>
                <a:lnTo>
                  <a:pt x="65980" y="65980"/>
                </a:lnTo>
                <a:cubicBezTo>
                  <a:pt x="65980" y="64071"/>
                  <a:pt x="64418" y="62508"/>
                  <a:pt x="62508" y="62508"/>
                </a:cubicBezTo>
                <a:close/>
                <a:moveTo>
                  <a:pt x="79871" y="65980"/>
                </a:moveTo>
                <a:cubicBezTo>
                  <a:pt x="79871" y="64071"/>
                  <a:pt x="78308" y="62508"/>
                  <a:pt x="76398" y="62508"/>
                </a:cubicBezTo>
                <a:cubicBezTo>
                  <a:pt x="74488" y="62508"/>
                  <a:pt x="72926" y="64071"/>
                  <a:pt x="72926" y="65980"/>
                </a:cubicBezTo>
                <a:lnTo>
                  <a:pt x="72926" y="86816"/>
                </a:lnTo>
                <a:cubicBezTo>
                  <a:pt x="72926" y="88726"/>
                  <a:pt x="74488" y="90289"/>
                  <a:pt x="76398" y="90289"/>
                </a:cubicBezTo>
                <a:cubicBezTo>
                  <a:pt x="78308" y="90289"/>
                  <a:pt x="79871" y="88726"/>
                  <a:pt x="79871" y="86816"/>
                </a:cubicBezTo>
                <a:lnTo>
                  <a:pt x="79871" y="65980"/>
                </a:lnTo>
                <a:close/>
              </a:path>
            </a:pathLst>
          </a:custGeom>
          <a:solidFill>
            <a:srgbClr val="8C3B3B"/>
          </a:solidFill>
          <a:ln/>
        </p:spPr>
      </p:sp>
      <p:sp>
        <p:nvSpPr>
          <p:cNvPr id="51" name="Text 49"/>
          <p:cNvSpPr/>
          <p:nvPr/>
        </p:nvSpPr>
        <p:spPr>
          <a:xfrm>
            <a:off x="7754938" y="6223000"/>
            <a:ext cx="3905250" cy="3651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875" b="1" dirty="0">
                <a:solidFill>
                  <a:srgbClr val="8C3B3B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Extender las manos</a:t>
            </a:r>
            <a:r>
              <a:rPr lang="en-US" sz="875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 en ciertas oraciones es signo de presidencia sacerdotal. El laico no debe hacerlo.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A1D2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https://kimi-web-img.moonshot.cn/img/4.bp.blogspot.com/38d9556507d5d83a0dfe24fffc20ec5310c6b303.JPG"/>
          <p:cNvPicPr>
            <a:picLocks noChangeAspect="1"/>
          </p:cNvPicPr>
          <p:nvPr/>
        </p:nvPicPr>
        <p:blipFill>
          <a:blip r:embed="rId3">
            <a:alphaModFix amt="3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oundRect">
            <a:avLst>
              <a:gd name="adj" fmla="val 0"/>
            </a:avLst>
          </a:prstGeom>
        </p:spPr>
      </p:pic>
      <p:sp>
        <p:nvSpPr>
          <p:cNvPr id="3" name="Shape 0"/>
          <p:cNvSpPr/>
          <p:nvPr/>
        </p:nvSpPr>
        <p:spPr>
          <a:xfrm>
            <a:off x="381000" y="1562100"/>
            <a:ext cx="762000" cy="762000"/>
          </a:xfrm>
          <a:custGeom>
            <a:avLst/>
            <a:gdLst/>
            <a:ahLst/>
            <a:cxnLst/>
            <a:rect l="l" t="t" r="r" b="b"/>
            <a:pathLst>
              <a:path w="762000" h="762000">
                <a:moveTo>
                  <a:pt x="381000" y="0"/>
                </a:moveTo>
                <a:lnTo>
                  <a:pt x="381000" y="0"/>
                </a:lnTo>
                <a:cubicBezTo>
                  <a:pt x="591280" y="0"/>
                  <a:pt x="762000" y="170720"/>
                  <a:pt x="762000" y="381000"/>
                </a:cubicBezTo>
                <a:lnTo>
                  <a:pt x="762000" y="381000"/>
                </a:lnTo>
                <a:cubicBezTo>
                  <a:pt x="762000" y="591280"/>
                  <a:pt x="591280" y="762000"/>
                  <a:pt x="381000" y="762000"/>
                </a:cubicBezTo>
                <a:lnTo>
                  <a:pt x="381000" y="762000"/>
                </a:lnTo>
                <a:cubicBezTo>
                  <a:pt x="170720" y="762000"/>
                  <a:pt x="0" y="591280"/>
                  <a:pt x="0" y="381000"/>
                </a:cubicBezTo>
                <a:lnTo>
                  <a:pt x="0" y="381000"/>
                </a:lnTo>
                <a:cubicBezTo>
                  <a:pt x="0" y="170720"/>
                  <a:pt x="170720" y="0"/>
                  <a:pt x="381000" y="0"/>
                </a:cubicBez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4" name="Text 1"/>
          <p:cNvSpPr/>
          <p:nvPr/>
        </p:nvSpPr>
        <p:spPr>
          <a:xfrm>
            <a:off x="590550" y="1752600"/>
            <a:ext cx="514350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90000"/>
              </a:lnSpc>
            </a:pPr>
            <a:r>
              <a:rPr lang="en-US" sz="2700" b="1" dirty="0">
                <a:solidFill>
                  <a:srgbClr val="1A1D24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03</a:t>
            </a:r>
            <a:endParaRPr lang="en-US" sz="1600" dirty="0"/>
          </a:p>
        </p:txBody>
      </p:sp>
      <p:sp>
        <p:nvSpPr>
          <p:cNvPr id="5" name="Shape 2"/>
          <p:cNvSpPr/>
          <p:nvPr/>
        </p:nvSpPr>
        <p:spPr>
          <a:xfrm>
            <a:off x="1295400" y="1924050"/>
            <a:ext cx="914400" cy="38100"/>
          </a:xfrm>
          <a:custGeom>
            <a:avLst/>
            <a:gdLst/>
            <a:ahLst/>
            <a:cxnLst/>
            <a:rect l="l" t="t" r="r" b="b"/>
            <a:pathLst>
              <a:path w="914400" h="38100">
                <a:moveTo>
                  <a:pt x="0" y="0"/>
                </a:moveTo>
                <a:lnTo>
                  <a:pt x="914400" y="0"/>
                </a:lnTo>
                <a:lnTo>
                  <a:pt x="914400" y="38100"/>
                </a:lnTo>
                <a:lnTo>
                  <a:pt x="0" y="38100"/>
                </a:lnTo>
                <a:lnTo>
                  <a:pt x="0" y="0"/>
                </a:ln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6" name="Text 3"/>
          <p:cNvSpPr/>
          <p:nvPr/>
        </p:nvSpPr>
        <p:spPr>
          <a:xfrm>
            <a:off x="381000" y="2552700"/>
            <a:ext cx="7600950" cy="14287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4500" b="1" dirty="0">
                <a:solidFill>
                  <a:srgbClr val="E8E6E1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Esquemas Celebrativos</a:t>
            </a:r>
            <a:endParaRPr lang="en-US" sz="1600" dirty="0"/>
          </a:p>
          <a:p>
            <a:pPr>
              <a:lnSpc>
                <a:spcPct val="100000"/>
              </a:lnSpc>
            </a:pPr>
            <a:r>
              <a:rPr lang="en-US" sz="4500" b="1" dirty="0">
                <a:solidFill>
                  <a:srgbClr val="E8E6E1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Prácticos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381000" y="4210050"/>
            <a:ext cx="1524000" cy="38100"/>
          </a:xfrm>
          <a:custGeom>
            <a:avLst/>
            <a:gdLst/>
            <a:ahLst/>
            <a:cxnLst/>
            <a:rect l="l" t="t" r="r" b="b"/>
            <a:pathLst>
              <a:path w="1524000" h="38100">
                <a:moveTo>
                  <a:pt x="0" y="0"/>
                </a:moveTo>
                <a:lnTo>
                  <a:pt x="1524000" y="0"/>
                </a:lnTo>
                <a:lnTo>
                  <a:pt x="1524000" y="38100"/>
                </a:lnTo>
                <a:lnTo>
                  <a:pt x="0" y="38100"/>
                </a:lnTo>
                <a:lnTo>
                  <a:pt x="0" y="0"/>
                </a:lnTo>
                <a:close/>
              </a:path>
            </a:pathLst>
          </a:custGeom>
          <a:solidFill>
            <a:srgbClr val="8C3B3B"/>
          </a:solidFill>
          <a:ln/>
        </p:spPr>
      </p:sp>
      <p:sp>
        <p:nvSpPr>
          <p:cNvPr id="8" name="Text 5"/>
          <p:cNvSpPr/>
          <p:nvPr/>
        </p:nvSpPr>
        <p:spPr>
          <a:xfrm>
            <a:off x="381000" y="4552950"/>
            <a:ext cx="7429500" cy="7429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80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Guías concretas para Jueves Santo, Viernes Santo y Sábado Santo en ausencia de presbítero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A1D2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71142" y="463927"/>
            <a:ext cx="445370" cy="37114"/>
          </a:xfrm>
          <a:custGeom>
            <a:avLst/>
            <a:gdLst/>
            <a:ahLst/>
            <a:cxnLst/>
            <a:rect l="l" t="t" r="r" b="b"/>
            <a:pathLst>
              <a:path w="445370" h="37114">
                <a:moveTo>
                  <a:pt x="0" y="0"/>
                </a:moveTo>
                <a:lnTo>
                  <a:pt x="445370" y="0"/>
                </a:lnTo>
                <a:lnTo>
                  <a:pt x="445370" y="37114"/>
                </a:lnTo>
                <a:lnTo>
                  <a:pt x="0" y="37114"/>
                </a:lnTo>
                <a:lnTo>
                  <a:pt x="0" y="0"/>
                </a:ln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3" name="Text 1"/>
          <p:cNvSpPr/>
          <p:nvPr/>
        </p:nvSpPr>
        <p:spPr>
          <a:xfrm>
            <a:off x="927854" y="371142"/>
            <a:ext cx="2468091" cy="22268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169" kern="0" spc="117" dirty="0">
                <a:solidFill>
                  <a:srgbClr val="C5A575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Capítulo 3 • Jueves Santo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371142" y="668055"/>
            <a:ext cx="11616731" cy="4175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630" b="1" dirty="0">
                <a:solidFill>
                  <a:srgbClr val="E8E6E1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Jueves Santo: Esquema Celebrativo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380420" y="1243324"/>
            <a:ext cx="4500091" cy="3729973"/>
          </a:xfrm>
          <a:custGeom>
            <a:avLst/>
            <a:gdLst/>
            <a:ahLst/>
            <a:cxnLst/>
            <a:rect l="l" t="t" r="r" b="b"/>
            <a:pathLst>
              <a:path w="4500091" h="3729973">
                <a:moveTo>
                  <a:pt x="74226" y="0"/>
                </a:moveTo>
                <a:lnTo>
                  <a:pt x="4425865" y="0"/>
                </a:lnTo>
                <a:cubicBezTo>
                  <a:pt x="4466859" y="0"/>
                  <a:pt x="4500091" y="33232"/>
                  <a:pt x="4500091" y="74226"/>
                </a:cubicBezTo>
                <a:lnTo>
                  <a:pt x="4500091" y="3655746"/>
                </a:lnTo>
                <a:cubicBezTo>
                  <a:pt x="4500091" y="3696740"/>
                  <a:pt x="4466859" y="3729973"/>
                  <a:pt x="4425865" y="3729973"/>
                </a:cubicBezTo>
                <a:lnTo>
                  <a:pt x="74226" y="3729973"/>
                </a:lnTo>
                <a:cubicBezTo>
                  <a:pt x="33232" y="3729973"/>
                  <a:pt x="0" y="3696740"/>
                  <a:pt x="0" y="3655746"/>
                </a:cubicBezTo>
                <a:lnTo>
                  <a:pt x="0" y="74226"/>
                </a:lnTo>
                <a:cubicBezTo>
                  <a:pt x="0" y="33260"/>
                  <a:pt x="33260" y="0"/>
                  <a:pt x="74226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8C3B3B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61352" y="1438174"/>
            <a:ext cx="185571" cy="185571"/>
          </a:xfrm>
          <a:custGeom>
            <a:avLst/>
            <a:gdLst/>
            <a:ahLst/>
            <a:cxnLst/>
            <a:rect l="l" t="t" r="r" b="b"/>
            <a:pathLst>
              <a:path w="185571" h="185571">
                <a:moveTo>
                  <a:pt x="92785" y="185571"/>
                </a:moveTo>
                <a:cubicBezTo>
                  <a:pt x="143995" y="185571"/>
                  <a:pt x="185571" y="143995"/>
                  <a:pt x="185571" y="92785"/>
                </a:cubicBezTo>
                <a:cubicBezTo>
                  <a:pt x="185571" y="41576"/>
                  <a:pt x="143995" y="0"/>
                  <a:pt x="92785" y="0"/>
                </a:cubicBezTo>
                <a:cubicBezTo>
                  <a:pt x="41576" y="0"/>
                  <a:pt x="0" y="41576"/>
                  <a:pt x="0" y="92785"/>
                </a:cubicBezTo>
                <a:cubicBezTo>
                  <a:pt x="0" y="143995"/>
                  <a:pt x="41576" y="185571"/>
                  <a:pt x="92785" y="185571"/>
                </a:cubicBezTo>
                <a:close/>
                <a:moveTo>
                  <a:pt x="60528" y="60528"/>
                </a:moveTo>
                <a:cubicBezTo>
                  <a:pt x="63935" y="57121"/>
                  <a:pt x="69444" y="57121"/>
                  <a:pt x="72815" y="60528"/>
                </a:cubicBezTo>
                <a:lnTo>
                  <a:pt x="92749" y="80462"/>
                </a:lnTo>
                <a:lnTo>
                  <a:pt x="112684" y="60528"/>
                </a:lnTo>
                <a:cubicBezTo>
                  <a:pt x="116090" y="57121"/>
                  <a:pt x="121600" y="57121"/>
                  <a:pt x="124970" y="60528"/>
                </a:cubicBezTo>
                <a:cubicBezTo>
                  <a:pt x="128341" y="63935"/>
                  <a:pt x="128377" y="69444"/>
                  <a:pt x="124970" y="72815"/>
                </a:cubicBezTo>
                <a:lnTo>
                  <a:pt x="105036" y="92749"/>
                </a:lnTo>
                <a:lnTo>
                  <a:pt x="124970" y="112684"/>
                </a:lnTo>
                <a:cubicBezTo>
                  <a:pt x="128377" y="116090"/>
                  <a:pt x="128377" y="121600"/>
                  <a:pt x="124970" y="124970"/>
                </a:cubicBezTo>
                <a:cubicBezTo>
                  <a:pt x="121563" y="128341"/>
                  <a:pt x="116054" y="128377"/>
                  <a:pt x="112684" y="124970"/>
                </a:cubicBezTo>
                <a:lnTo>
                  <a:pt x="92749" y="105036"/>
                </a:lnTo>
                <a:lnTo>
                  <a:pt x="72815" y="124970"/>
                </a:lnTo>
                <a:cubicBezTo>
                  <a:pt x="69408" y="128377"/>
                  <a:pt x="63899" y="128377"/>
                  <a:pt x="60528" y="124970"/>
                </a:cubicBezTo>
                <a:cubicBezTo>
                  <a:pt x="57157" y="121563"/>
                  <a:pt x="57121" y="116054"/>
                  <a:pt x="60528" y="112684"/>
                </a:cubicBezTo>
                <a:lnTo>
                  <a:pt x="80462" y="92749"/>
                </a:lnTo>
                <a:lnTo>
                  <a:pt x="60528" y="72815"/>
                </a:lnTo>
                <a:cubicBezTo>
                  <a:pt x="57121" y="69408"/>
                  <a:pt x="57121" y="63899"/>
                  <a:pt x="60528" y="60528"/>
                </a:cubicBezTo>
                <a:close/>
              </a:path>
            </a:pathLst>
          </a:custGeom>
          <a:solidFill>
            <a:srgbClr val="8C3B3B"/>
          </a:solidFill>
          <a:ln/>
        </p:spPr>
      </p:sp>
      <p:sp>
        <p:nvSpPr>
          <p:cNvPr id="7" name="Text 5"/>
          <p:cNvSpPr/>
          <p:nvPr/>
        </p:nvSpPr>
        <p:spPr>
          <a:xfrm>
            <a:off x="770119" y="1401059"/>
            <a:ext cx="4045443" cy="2597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461" b="1" dirty="0">
                <a:solidFill>
                  <a:srgbClr val="8C3B3B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Lo que NO puede hacerse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556712" y="1772201"/>
            <a:ext cx="37114" cy="668055"/>
          </a:xfrm>
          <a:custGeom>
            <a:avLst/>
            <a:gdLst/>
            <a:ahLst/>
            <a:cxnLst/>
            <a:rect l="l" t="t" r="r" b="b"/>
            <a:pathLst>
              <a:path w="37114" h="668055">
                <a:moveTo>
                  <a:pt x="37114" y="0"/>
                </a:moveTo>
                <a:lnTo>
                  <a:pt x="37114" y="0"/>
                </a:lnTo>
                <a:lnTo>
                  <a:pt x="37114" y="668055"/>
                </a:lnTo>
                <a:lnTo>
                  <a:pt x="37114" y="668055"/>
                </a:lnTo>
                <a:cubicBezTo>
                  <a:pt x="16630" y="668055"/>
                  <a:pt x="0" y="651424"/>
                  <a:pt x="0" y="630941"/>
                </a:cubicBezTo>
                <a:lnTo>
                  <a:pt x="0" y="37114"/>
                </a:lnTo>
                <a:cubicBezTo>
                  <a:pt x="0" y="16630"/>
                  <a:pt x="16630" y="0"/>
                  <a:pt x="37114" y="0"/>
                </a:cubicBezTo>
                <a:close/>
              </a:path>
            </a:pathLst>
          </a:custGeom>
          <a:solidFill>
            <a:srgbClr val="8C3B3B"/>
          </a:solidFill>
          <a:ln/>
        </p:spPr>
      </p:sp>
      <p:sp>
        <p:nvSpPr>
          <p:cNvPr id="9" name="Shape 7"/>
          <p:cNvSpPr/>
          <p:nvPr/>
        </p:nvSpPr>
        <p:spPr>
          <a:xfrm>
            <a:off x="741123" y="1920658"/>
            <a:ext cx="104384" cy="167014"/>
          </a:xfrm>
          <a:custGeom>
            <a:avLst/>
            <a:gdLst/>
            <a:ahLst/>
            <a:cxnLst/>
            <a:rect l="l" t="t" r="r" b="b"/>
            <a:pathLst>
              <a:path w="104384" h="167014">
                <a:moveTo>
                  <a:pt x="20877" y="0"/>
                </a:moveTo>
                <a:cubicBezTo>
                  <a:pt x="15886" y="0"/>
                  <a:pt x="11613" y="3523"/>
                  <a:pt x="10634" y="8383"/>
                </a:cubicBezTo>
                <a:lnTo>
                  <a:pt x="1044" y="56432"/>
                </a:lnTo>
                <a:cubicBezTo>
                  <a:pt x="359" y="59857"/>
                  <a:pt x="0" y="63348"/>
                  <a:pt x="0" y="66871"/>
                </a:cubicBezTo>
                <a:lnTo>
                  <a:pt x="0" y="67849"/>
                </a:lnTo>
                <a:cubicBezTo>
                  <a:pt x="0" y="93097"/>
                  <a:pt x="17941" y="114170"/>
                  <a:pt x="41753" y="118997"/>
                </a:cubicBezTo>
                <a:lnTo>
                  <a:pt x="41753" y="156575"/>
                </a:lnTo>
                <a:lnTo>
                  <a:pt x="20877" y="156575"/>
                </a:lnTo>
                <a:cubicBezTo>
                  <a:pt x="15103" y="156575"/>
                  <a:pt x="10438" y="161240"/>
                  <a:pt x="10438" y="167014"/>
                </a:cubicBezTo>
                <a:cubicBezTo>
                  <a:pt x="10438" y="172787"/>
                  <a:pt x="15103" y="177452"/>
                  <a:pt x="20877" y="177452"/>
                </a:cubicBezTo>
                <a:lnTo>
                  <a:pt x="83507" y="177452"/>
                </a:lnTo>
                <a:cubicBezTo>
                  <a:pt x="89281" y="177452"/>
                  <a:pt x="93945" y="172787"/>
                  <a:pt x="93945" y="167014"/>
                </a:cubicBezTo>
                <a:cubicBezTo>
                  <a:pt x="93945" y="161240"/>
                  <a:pt x="89281" y="156575"/>
                  <a:pt x="83507" y="156575"/>
                </a:cubicBezTo>
                <a:lnTo>
                  <a:pt x="62630" y="156575"/>
                </a:lnTo>
                <a:lnTo>
                  <a:pt x="62630" y="118997"/>
                </a:lnTo>
                <a:cubicBezTo>
                  <a:pt x="86443" y="114170"/>
                  <a:pt x="104384" y="93097"/>
                  <a:pt x="104384" y="67849"/>
                </a:cubicBezTo>
                <a:lnTo>
                  <a:pt x="104384" y="66871"/>
                </a:lnTo>
                <a:cubicBezTo>
                  <a:pt x="104384" y="63380"/>
                  <a:pt x="104025" y="59890"/>
                  <a:pt x="103340" y="56432"/>
                </a:cubicBezTo>
                <a:lnTo>
                  <a:pt x="93749" y="8383"/>
                </a:lnTo>
                <a:cubicBezTo>
                  <a:pt x="92771" y="3523"/>
                  <a:pt x="88498" y="0"/>
                  <a:pt x="83507" y="0"/>
                </a:cubicBezTo>
                <a:lnTo>
                  <a:pt x="20877" y="0"/>
                </a:lnTo>
                <a:close/>
                <a:moveTo>
                  <a:pt x="21496" y="60542"/>
                </a:moveTo>
                <a:lnTo>
                  <a:pt x="29423" y="20877"/>
                </a:lnTo>
                <a:lnTo>
                  <a:pt x="74960" y="20877"/>
                </a:lnTo>
                <a:lnTo>
                  <a:pt x="82887" y="60542"/>
                </a:lnTo>
                <a:cubicBezTo>
                  <a:pt x="83311" y="62630"/>
                  <a:pt x="83507" y="64750"/>
                  <a:pt x="83507" y="66871"/>
                </a:cubicBezTo>
                <a:lnTo>
                  <a:pt x="83507" y="67849"/>
                </a:lnTo>
                <a:cubicBezTo>
                  <a:pt x="83507" y="85138"/>
                  <a:pt x="69480" y="99164"/>
                  <a:pt x="52192" y="99164"/>
                </a:cubicBezTo>
                <a:cubicBezTo>
                  <a:pt x="34903" y="99164"/>
                  <a:pt x="20877" y="85138"/>
                  <a:pt x="20877" y="67849"/>
                </a:cubicBezTo>
                <a:lnTo>
                  <a:pt x="20877" y="66871"/>
                </a:lnTo>
                <a:cubicBezTo>
                  <a:pt x="20877" y="64750"/>
                  <a:pt x="21072" y="62630"/>
                  <a:pt x="21496" y="60542"/>
                </a:cubicBezTo>
                <a:close/>
              </a:path>
            </a:pathLst>
          </a:custGeom>
          <a:solidFill>
            <a:srgbClr val="8C3B3B"/>
          </a:solidFill>
          <a:ln/>
        </p:spPr>
      </p:sp>
      <p:sp>
        <p:nvSpPr>
          <p:cNvPr id="10" name="Text 8"/>
          <p:cNvSpPr/>
          <p:nvPr/>
        </p:nvSpPr>
        <p:spPr>
          <a:xfrm>
            <a:off x="1006721" y="1883543"/>
            <a:ext cx="3470174" cy="22268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169" b="1" dirty="0">
                <a:solidFill>
                  <a:srgbClr val="8C3B3B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No hay Misa in Coena Domini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006721" y="2143342"/>
            <a:ext cx="3460895" cy="18557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23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No puede celebrarse la Misa de la Cena del Señor sin sacerdote.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556712" y="2440256"/>
            <a:ext cx="37114" cy="668055"/>
          </a:xfrm>
          <a:custGeom>
            <a:avLst/>
            <a:gdLst/>
            <a:ahLst/>
            <a:cxnLst/>
            <a:rect l="l" t="t" r="r" b="b"/>
            <a:pathLst>
              <a:path w="37114" h="668055">
                <a:moveTo>
                  <a:pt x="37114" y="0"/>
                </a:moveTo>
                <a:lnTo>
                  <a:pt x="37114" y="0"/>
                </a:lnTo>
                <a:lnTo>
                  <a:pt x="37114" y="668055"/>
                </a:lnTo>
                <a:lnTo>
                  <a:pt x="37114" y="668055"/>
                </a:lnTo>
                <a:cubicBezTo>
                  <a:pt x="16630" y="668055"/>
                  <a:pt x="0" y="651424"/>
                  <a:pt x="0" y="630941"/>
                </a:cubicBezTo>
                <a:lnTo>
                  <a:pt x="0" y="37114"/>
                </a:lnTo>
                <a:cubicBezTo>
                  <a:pt x="0" y="16630"/>
                  <a:pt x="16630" y="0"/>
                  <a:pt x="37114" y="0"/>
                </a:cubicBezTo>
                <a:close/>
              </a:path>
            </a:pathLst>
          </a:custGeom>
          <a:solidFill>
            <a:srgbClr val="8C3B3B"/>
          </a:solidFill>
          <a:ln/>
        </p:spPr>
      </p:sp>
      <p:sp>
        <p:nvSpPr>
          <p:cNvPr id="13" name="Shape 11"/>
          <p:cNvSpPr/>
          <p:nvPr/>
        </p:nvSpPr>
        <p:spPr>
          <a:xfrm>
            <a:off x="730685" y="2588712"/>
            <a:ext cx="125260" cy="167014"/>
          </a:xfrm>
          <a:custGeom>
            <a:avLst/>
            <a:gdLst/>
            <a:ahLst/>
            <a:cxnLst/>
            <a:rect l="l" t="t" r="r" b="b"/>
            <a:pathLst>
              <a:path w="125260" h="167014">
                <a:moveTo>
                  <a:pt x="57411" y="0"/>
                </a:moveTo>
                <a:cubicBezTo>
                  <a:pt x="48767" y="0"/>
                  <a:pt x="41753" y="7013"/>
                  <a:pt x="41753" y="15658"/>
                </a:cubicBezTo>
                <a:lnTo>
                  <a:pt x="41753" y="41753"/>
                </a:lnTo>
                <a:lnTo>
                  <a:pt x="15658" y="41753"/>
                </a:lnTo>
                <a:cubicBezTo>
                  <a:pt x="7013" y="41753"/>
                  <a:pt x="0" y="48767"/>
                  <a:pt x="0" y="57411"/>
                </a:cubicBezTo>
                <a:lnTo>
                  <a:pt x="0" y="67849"/>
                </a:lnTo>
                <a:cubicBezTo>
                  <a:pt x="0" y="76494"/>
                  <a:pt x="7013" y="83507"/>
                  <a:pt x="15658" y="83507"/>
                </a:cubicBezTo>
                <a:lnTo>
                  <a:pt x="41753" y="83507"/>
                </a:lnTo>
                <a:lnTo>
                  <a:pt x="41753" y="151356"/>
                </a:lnTo>
                <a:cubicBezTo>
                  <a:pt x="41753" y="160000"/>
                  <a:pt x="48767" y="167014"/>
                  <a:pt x="57411" y="167014"/>
                </a:cubicBezTo>
                <a:lnTo>
                  <a:pt x="67849" y="167014"/>
                </a:lnTo>
                <a:cubicBezTo>
                  <a:pt x="76494" y="167014"/>
                  <a:pt x="83507" y="160000"/>
                  <a:pt x="83507" y="151356"/>
                </a:cubicBezTo>
                <a:lnTo>
                  <a:pt x="83507" y="83507"/>
                </a:lnTo>
                <a:lnTo>
                  <a:pt x="109603" y="83507"/>
                </a:lnTo>
                <a:cubicBezTo>
                  <a:pt x="118247" y="83507"/>
                  <a:pt x="125260" y="76494"/>
                  <a:pt x="125260" y="67849"/>
                </a:cubicBezTo>
                <a:lnTo>
                  <a:pt x="125260" y="57411"/>
                </a:lnTo>
                <a:cubicBezTo>
                  <a:pt x="125260" y="48767"/>
                  <a:pt x="118247" y="41753"/>
                  <a:pt x="109603" y="41753"/>
                </a:cubicBezTo>
                <a:lnTo>
                  <a:pt x="83507" y="41753"/>
                </a:lnTo>
                <a:lnTo>
                  <a:pt x="83507" y="15658"/>
                </a:lnTo>
                <a:cubicBezTo>
                  <a:pt x="83507" y="7013"/>
                  <a:pt x="76494" y="0"/>
                  <a:pt x="67849" y="0"/>
                </a:cubicBezTo>
                <a:lnTo>
                  <a:pt x="57411" y="0"/>
                </a:lnTo>
                <a:close/>
              </a:path>
            </a:pathLst>
          </a:custGeom>
          <a:solidFill>
            <a:srgbClr val="8C3B3B"/>
          </a:solidFill>
          <a:ln/>
        </p:spPr>
      </p:sp>
      <p:sp>
        <p:nvSpPr>
          <p:cNvPr id="14" name="Text 12"/>
          <p:cNvSpPr/>
          <p:nvPr/>
        </p:nvSpPr>
        <p:spPr>
          <a:xfrm>
            <a:off x="1006721" y="2551598"/>
            <a:ext cx="3145425" cy="22268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169" b="1" dirty="0">
                <a:solidFill>
                  <a:srgbClr val="8C3B3B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No hay consagración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1006721" y="2811397"/>
            <a:ext cx="3136146" cy="18557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23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Solo el sacerdote válidamente ordenado puede consagrar.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556712" y="3108311"/>
            <a:ext cx="37114" cy="853626"/>
          </a:xfrm>
          <a:custGeom>
            <a:avLst/>
            <a:gdLst/>
            <a:ahLst/>
            <a:cxnLst/>
            <a:rect l="l" t="t" r="r" b="b"/>
            <a:pathLst>
              <a:path w="37114" h="853626">
                <a:moveTo>
                  <a:pt x="37114" y="0"/>
                </a:moveTo>
                <a:lnTo>
                  <a:pt x="37114" y="0"/>
                </a:lnTo>
                <a:lnTo>
                  <a:pt x="37114" y="853626"/>
                </a:lnTo>
                <a:lnTo>
                  <a:pt x="37114" y="853626"/>
                </a:lnTo>
                <a:cubicBezTo>
                  <a:pt x="16617" y="853626"/>
                  <a:pt x="0" y="837009"/>
                  <a:pt x="0" y="816511"/>
                </a:cubicBezTo>
                <a:lnTo>
                  <a:pt x="0" y="37114"/>
                </a:lnTo>
                <a:cubicBezTo>
                  <a:pt x="0" y="16630"/>
                  <a:pt x="16630" y="0"/>
                  <a:pt x="37114" y="0"/>
                </a:cubicBezTo>
                <a:close/>
              </a:path>
            </a:pathLst>
          </a:custGeom>
          <a:solidFill>
            <a:srgbClr val="8C3B3B"/>
          </a:solidFill>
          <a:ln/>
        </p:spPr>
      </p:sp>
      <p:sp>
        <p:nvSpPr>
          <p:cNvPr id="17" name="Shape 15"/>
          <p:cNvSpPr/>
          <p:nvPr/>
        </p:nvSpPr>
        <p:spPr>
          <a:xfrm>
            <a:off x="709808" y="3256767"/>
            <a:ext cx="167014" cy="167014"/>
          </a:xfrm>
          <a:custGeom>
            <a:avLst/>
            <a:gdLst/>
            <a:ahLst/>
            <a:cxnLst/>
            <a:rect l="l" t="t" r="r" b="b"/>
            <a:pathLst>
              <a:path w="167014" h="167014">
                <a:moveTo>
                  <a:pt x="125260" y="20877"/>
                </a:moveTo>
                <a:cubicBezTo>
                  <a:pt x="131021" y="20877"/>
                  <a:pt x="135699" y="16199"/>
                  <a:pt x="135699" y="10438"/>
                </a:cubicBezTo>
                <a:cubicBezTo>
                  <a:pt x="135699" y="4677"/>
                  <a:pt x="131021" y="0"/>
                  <a:pt x="125260" y="0"/>
                </a:cubicBezTo>
                <a:cubicBezTo>
                  <a:pt x="119499" y="0"/>
                  <a:pt x="114822" y="4677"/>
                  <a:pt x="114822" y="10438"/>
                </a:cubicBezTo>
                <a:cubicBezTo>
                  <a:pt x="114822" y="16199"/>
                  <a:pt x="119499" y="20877"/>
                  <a:pt x="125260" y="20877"/>
                </a:cubicBezTo>
                <a:close/>
                <a:moveTo>
                  <a:pt x="156575" y="62630"/>
                </a:moveTo>
                <a:cubicBezTo>
                  <a:pt x="162336" y="62630"/>
                  <a:pt x="167014" y="57953"/>
                  <a:pt x="167014" y="52192"/>
                </a:cubicBezTo>
                <a:cubicBezTo>
                  <a:pt x="167014" y="46431"/>
                  <a:pt x="162336" y="41753"/>
                  <a:pt x="156575" y="41753"/>
                </a:cubicBezTo>
                <a:cubicBezTo>
                  <a:pt x="150814" y="41753"/>
                  <a:pt x="146137" y="46431"/>
                  <a:pt x="146137" y="52192"/>
                </a:cubicBezTo>
                <a:cubicBezTo>
                  <a:pt x="146137" y="57953"/>
                  <a:pt x="150814" y="62630"/>
                  <a:pt x="156575" y="62630"/>
                </a:cubicBezTo>
                <a:close/>
                <a:moveTo>
                  <a:pt x="41753" y="151356"/>
                </a:moveTo>
                <a:cubicBezTo>
                  <a:pt x="41753" y="142715"/>
                  <a:pt x="34738" y="135699"/>
                  <a:pt x="26096" y="135699"/>
                </a:cubicBezTo>
                <a:cubicBezTo>
                  <a:pt x="17454" y="135699"/>
                  <a:pt x="10438" y="142715"/>
                  <a:pt x="10438" y="151356"/>
                </a:cubicBezTo>
                <a:cubicBezTo>
                  <a:pt x="10438" y="159998"/>
                  <a:pt x="17454" y="167014"/>
                  <a:pt x="26096" y="167014"/>
                </a:cubicBezTo>
                <a:cubicBezTo>
                  <a:pt x="34738" y="167014"/>
                  <a:pt x="41753" y="159998"/>
                  <a:pt x="41753" y="151356"/>
                </a:cubicBezTo>
                <a:close/>
                <a:moveTo>
                  <a:pt x="0" y="52192"/>
                </a:moveTo>
                <a:lnTo>
                  <a:pt x="33" y="75874"/>
                </a:lnTo>
                <a:cubicBezTo>
                  <a:pt x="33" y="90487"/>
                  <a:pt x="5774" y="104286"/>
                  <a:pt x="15658" y="114496"/>
                </a:cubicBezTo>
                <a:cubicBezTo>
                  <a:pt x="15755" y="89378"/>
                  <a:pt x="28738" y="66088"/>
                  <a:pt x="50039" y="52746"/>
                </a:cubicBezTo>
                <a:lnTo>
                  <a:pt x="50659" y="52355"/>
                </a:lnTo>
                <a:cubicBezTo>
                  <a:pt x="49843" y="51148"/>
                  <a:pt x="49745" y="49550"/>
                  <a:pt x="50528" y="48212"/>
                </a:cubicBezTo>
                <a:lnTo>
                  <a:pt x="70752" y="13178"/>
                </a:lnTo>
                <a:cubicBezTo>
                  <a:pt x="72905" y="9427"/>
                  <a:pt x="71633" y="4632"/>
                  <a:pt x="67882" y="2479"/>
                </a:cubicBezTo>
                <a:cubicBezTo>
                  <a:pt x="64131" y="326"/>
                  <a:pt x="59368" y="1631"/>
                  <a:pt x="57215" y="5382"/>
                </a:cubicBezTo>
                <a:lnTo>
                  <a:pt x="35034" y="43808"/>
                </a:lnTo>
                <a:lnTo>
                  <a:pt x="35034" y="43808"/>
                </a:lnTo>
                <a:lnTo>
                  <a:pt x="35034" y="43808"/>
                </a:lnTo>
                <a:lnTo>
                  <a:pt x="20909" y="68273"/>
                </a:lnTo>
                <a:lnTo>
                  <a:pt x="20909" y="52192"/>
                </a:lnTo>
                <a:cubicBezTo>
                  <a:pt x="20909" y="46418"/>
                  <a:pt x="16212" y="41753"/>
                  <a:pt x="10471" y="41753"/>
                </a:cubicBezTo>
                <a:cubicBezTo>
                  <a:pt x="4730" y="41753"/>
                  <a:pt x="0" y="46451"/>
                  <a:pt x="0" y="52192"/>
                </a:cubicBezTo>
                <a:close/>
                <a:moveTo>
                  <a:pt x="69676" y="40481"/>
                </a:moveTo>
                <a:cubicBezTo>
                  <a:pt x="74275" y="37611"/>
                  <a:pt x="79397" y="36339"/>
                  <a:pt x="84420" y="36534"/>
                </a:cubicBezTo>
                <a:lnTo>
                  <a:pt x="96326" y="15886"/>
                </a:lnTo>
                <a:cubicBezTo>
                  <a:pt x="98479" y="12135"/>
                  <a:pt x="97207" y="7339"/>
                  <a:pt x="93456" y="5187"/>
                </a:cubicBezTo>
                <a:cubicBezTo>
                  <a:pt x="89705" y="3034"/>
                  <a:pt x="84910" y="4306"/>
                  <a:pt x="82757" y="8057"/>
                </a:cubicBezTo>
                <a:lnTo>
                  <a:pt x="60869" y="45961"/>
                </a:lnTo>
                <a:lnTo>
                  <a:pt x="69676" y="40449"/>
                </a:lnTo>
                <a:close/>
                <a:moveTo>
                  <a:pt x="97892" y="28836"/>
                </a:moveTo>
                <a:lnTo>
                  <a:pt x="92543" y="38100"/>
                </a:lnTo>
                <a:cubicBezTo>
                  <a:pt x="97468" y="39894"/>
                  <a:pt x="101872" y="43189"/>
                  <a:pt x="105036" y="47788"/>
                </a:cubicBezTo>
                <a:lnTo>
                  <a:pt x="111462" y="36632"/>
                </a:lnTo>
                <a:cubicBezTo>
                  <a:pt x="113615" y="32881"/>
                  <a:pt x="112343" y="28086"/>
                  <a:pt x="108592" y="25933"/>
                </a:cubicBezTo>
                <a:cubicBezTo>
                  <a:pt x="104840" y="23780"/>
                  <a:pt x="100045" y="25052"/>
                  <a:pt x="97892" y="28803"/>
                </a:cubicBezTo>
                <a:close/>
                <a:moveTo>
                  <a:pt x="113028" y="49615"/>
                </a:moveTo>
                <a:lnTo>
                  <a:pt x="108950" y="56693"/>
                </a:lnTo>
                <a:cubicBezTo>
                  <a:pt x="109603" y="59499"/>
                  <a:pt x="109766" y="62402"/>
                  <a:pt x="109505" y="65207"/>
                </a:cubicBezTo>
                <a:lnTo>
                  <a:pt x="110908" y="65207"/>
                </a:lnTo>
                <a:lnTo>
                  <a:pt x="110908" y="65207"/>
                </a:lnTo>
                <a:lnTo>
                  <a:pt x="122129" y="65207"/>
                </a:lnTo>
                <a:lnTo>
                  <a:pt x="126598" y="57444"/>
                </a:lnTo>
                <a:cubicBezTo>
                  <a:pt x="128751" y="53692"/>
                  <a:pt x="127478" y="48897"/>
                  <a:pt x="123727" y="46744"/>
                </a:cubicBezTo>
                <a:cubicBezTo>
                  <a:pt x="119976" y="44591"/>
                  <a:pt x="115181" y="45864"/>
                  <a:pt x="113028" y="49615"/>
                </a:cubicBezTo>
                <a:close/>
                <a:moveTo>
                  <a:pt x="92347" y="57085"/>
                </a:moveTo>
                <a:cubicBezTo>
                  <a:pt x="89281" y="52192"/>
                  <a:pt x="82854" y="50724"/>
                  <a:pt x="77961" y="53758"/>
                </a:cubicBezTo>
                <a:lnTo>
                  <a:pt x="58324" y="66023"/>
                </a:lnTo>
                <a:cubicBezTo>
                  <a:pt x="41525" y="76559"/>
                  <a:pt x="31315" y="94989"/>
                  <a:pt x="31315" y="114822"/>
                </a:cubicBezTo>
                <a:lnTo>
                  <a:pt x="31315" y="117432"/>
                </a:lnTo>
                <a:cubicBezTo>
                  <a:pt x="31315" y="120335"/>
                  <a:pt x="31576" y="123173"/>
                  <a:pt x="32033" y="125945"/>
                </a:cubicBezTo>
                <a:cubicBezTo>
                  <a:pt x="43580" y="128620"/>
                  <a:pt x="52192" y="138993"/>
                  <a:pt x="52192" y="151356"/>
                </a:cubicBezTo>
                <a:cubicBezTo>
                  <a:pt x="52192" y="153411"/>
                  <a:pt x="51963" y="155434"/>
                  <a:pt x="51507" y="157358"/>
                </a:cubicBezTo>
                <a:cubicBezTo>
                  <a:pt x="59727" y="163426"/>
                  <a:pt x="69904" y="167014"/>
                  <a:pt x="80897" y="167014"/>
                </a:cubicBezTo>
                <a:lnTo>
                  <a:pt x="138308" y="167014"/>
                </a:lnTo>
                <a:cubicBezTo>
                  <a:pt x="142647" y="167014"/>
                  <a:pt x="146137" y="163523"/>
                  <a:pt x="146137" y="159185"/>
                </a:cubicBezTo>
                <a:cubicBezTo>
                  <a:pt x="146137" y="154846"/>
                  <a:pt x="142647" y="151356"/>
                  <a:pt x="138308" y="151356"/>
                </a:cubicBezTo>
                <a:lnTo>
                  <a:pt x="108298" y="151356"/>
                </a:lnTo>
                <a:cubicBezTo>
                  <a:pt x="106145" y="151356"/>
                  <a:pt x="104384" y="149595"/>
                  <a:pt x="104384" y="147442"/>
                </a:cubicBezTo>
                <a:cubicBezTo>
                  <a:pt x="104384" y="145289"/>
                  <a:pt x="106145" y="143527"/>
                  <a:pt x="108298" y="143527"/>
                </a:cubicBezTo>
                <a:lnTo>
                  <a:pt x="148747" y="143527"/>
                </a:lnTo>
                <a:cubicBezTo>
                  <a:pt x="153085" y="143527"/>
                  <a:pt x="156575" y="140037"/>
                  <a:pt x="156575" y="135699"/>
                </a:cubicBezTo>
                <a:cubicBezTo>
                  <a:pt x="156575" y="131360"/>
                  <a:pt x="153085" y="127870"/>
                  <a:pt x="148747" y="127870"/>
                </a:cubicBezTo>
                <a:lnTo>
                  <a:pt x="108298" y="127870"/>
                </a:lnTo>
                <a:cubicBezTo>
                  <a:pt x="106145" y="127870"/>
                  <a:pt x="104384" y="126108"/>
                  <a:pt x="104384" y="123955"/>
                </a:cubicBezTo>
                <a:cubicBezTo>
                  <a:pt x="104384" y="121803"/>
                  <a:pt x="106145" y="120041"/>
                  <a:pt x="108298" y="120041"/>
                </a:cubicBezTo>
                <a:lnTo>
                  <a:pt x="159185" y="120041"/>
                </a:lnTo>
                <a:cubicBezTo>
                  <a:pt x="163523" y="120041"/>
                  <a:pt x="167014" y="116551"/>
                  <a:pt x="167014" y="112212"/>
                </a:cubicBezTo>
                <a:cubicBezTo>
                  <a:pt x="167014" y="107874"/>
                  <a:pt x="163523" y="104384"/>
                  <a:pt x="159185" y="104384"/>
                </a:cubicBezTo>
                <a:lnTo>
                  <a:pt x="108298" y="104384"/>
                </a:lnTo>
                <a:cubicBezTo>
                  <a:pt x="106145" y="104384"/>
                  <a:pt x="104384" y="102622"/>
                  <a:pt x="104384" y="100469"/>
                </a:cubicBezTo>
                <a:cubicBezTo>
                  <a:pt x="104384" y="98316"/>
                  <a:pt x="106145" y="96555"/>
                  <a:pt x="108298" y="96555"/>
                </a:cubicBezTo>
                <a:lnTo>
                  <a:pt x="148747" y="96555"/>
                </a:lnTo>
                <a:cubicBezTo>
                  <a:pt x="153085" y="96555"/>
                  <a:pt x="156575" y="93064"/>
                  <a:pt x="156575" y="88726"/>
                </a:cubicBezTo>
                <a:cubicBezTo>
                  <a:pt x="156575" y="84388"/>
                  <a:pt x="153085" y="80897"/>
                  <a:pt x="148747" y="80897"/>
                </a:cubicBezTo>
                <a:lnTo>
                  <a:pt x="104384" y="80897"/>
                </a:lnTo>
                <a:lnTo>
                  <a:pt x="104384" y="80897"/>
                </a:lnTo>
                <a:lnTo>
                  <a:pt x="104384" y="80897"/>
                </a:lnTo>
                <a:lnTo>
                  <a:pt x="73982" y="80897"/>
                </a:lnTo>
                <a:lnTo>
                  <a:pt x="89052" y="71470"/>
                </a:lnTo>
                <a:cubicBezTo>
                  <a:pt x="93945" y="68404"/>
                  <a:pt x="95413" y="61978"/>
                  <a:pt x="92379" y="57085"/>
                </a:cubicBezTo>
                <a:close/>
              </a:path>
            </a:pathLst>
          </a:custGeom>
          <a:solidFill>
            <a:srgbClr val="8C3B3B"/>
          </a:solidFill>
          <a:ln/>
        </p:spPr>
      </p:sp>
      <p:sp>
        <p:nvSpPr>
          <p:cNvPr id="18" name="Text 16"/>
          <p:cNvSpPr/>
          <p:nvPr/>
        </p:nvSpPr>
        <p:spPr>
          <a:xfrm>
            <a:off x="1006721" y="3219653"/>
            <a:ext cx="3683580" cy="22268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169" b="1" dirty="0">
                <a:solidFill>
                  <a:srgbClr val="8C3B3B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No se realiza el lavatorio de pies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1006721" y="3479452"/>
            <a:ext cx="3674301" cy="3711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23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El lavatorio de pies como rito litúrgico propio de la Misa está reservado al sacerdote.</a:t>
            </a:r>
            <a:endParaRPr lang="en-US" sz="1600" dirty="0"/>
          </a:p>
        </p:txBody>
      </p:sp>
      <p:sp>
        <p:nvSpPr>
          <p:cNvPr id="20" name="Shape 18"/>
          <p:cNvSpPr/>
          <p:nvPr/>
        </p:nvSpPr>
        <p:spPr>
          <a:xfrm>
            <a:off x="556712" y="3961936"/>
            <a:ext cx="37114" cy="853626"/>
          </a:xfrm>
          <a:custGeom>
            <a:avLst/>
            <a:gdLst/>
            <a:ahLst/>
            <a:cxnLst/>
            <a:rect l="l" t="t" r="r" b="b"/>
            <a:pathLst>
              <a:path w="37114" h="853626">
                <a:moveTo>
                  <a:pt x="37114" y="0"/>
                </a:moveTo>
                <a:lnTo>
                  <a:pt x="37114" y="0"/>
                </a:lnTo>
                <a:lnTo>
                  <a:pt x="37114" y="853626"/>
                </a:lnTo>
                <a:lnTo>
                  <a:pt x="37114" y="853626"/>
                </a:lnTo>
                <a:cubicBezTo>
                  <a:pt x="16617" y="853626"/>
                  <a:pt x="0" y="837009"/>
                  <a:pt x="0" y="816511"/>
                </a:cubicBezTo>
                <a:lnTo>
                  <a:pt x="0" y="37114"/>
                </a:lnTo>
                <a:cubicBezTo>
                  <a:pt x="0" y="16630"/>
                  <a:pt x="16630" y="0"/>
                  <a:pt x="37114" y="0"/>
                </a:cubicBezTo>
                <a:close/>
              </a:path>
            </a:pathLst>
          </a:custGeom>
          <a:solidFill>
            <a:srgbClr val="8C3B3B"/>
          </a:solidFill>
          <a:ln/>
        </p:spPr>
      </p:sp>
      <p:sp>
        <p:nvSpPr>
          <p:cNvPr id="21" name="Shape 19"/>
          <p:cNvSpPr/>
          <p:nvPr/>
        </p:nvSpPr>
        <p:spPr>
          <a:xfrm>
            <a:off x="709808" y="4110393"/>
            <a:ext cx="167014" cy="167014"/>
          </a:xfrm>
          <a:custGeom>
            <a:avLst/>
            <a:gdLst/>
            <a:ahLst/>
            <a:cxnLst/>
            <a:rect l="l" t="t" r="r" b="b"/>
            <a:pathLst>
              <a:path w="167014" h="167014">
                <a:moveTo>
                  <a:pt x="91336" y="-2610"/>
                </a:moveTo>
                <a:cubicBezTo>
                  <a:pt x="91336" y="-6948"/>
                  <a:pt x="87845" y="-10438"/>
                  <a:pt x="83507" y="-10438"/>
                </a:cubicBezTo>
                <a:cubicBezTo>
                  <a:pt x="79168" y="-10438"/>
                  <a:pt x="75678" y="-6948"/>
                  <a:pt x="75678" y="-2610"/>
                </a:cubicBezTo>
                <a:lnTo>
                  <a:pt x="75678" y="5219"/>
                </a:lnTo>
                <a:lnTo>
                  <a:pt x="65240" y="5219"/>
                </a:lnTo>
                <a:cubicBezTo>
                  <a:pt x="60901" y="5219"/>
                  <a:pt x="57411" y="8710"/>
                  <a:pt x="57411" y="13048"/>
                </a:cubicBezTo>
                <a:cubicBezTo>
                  <a:pt x="57411" y="17386"/>
                  <a:pt x="60901" y="20877"/>
                  <a:pt x="65240" y="20877"/>
                </a:cubicBezTo>
                <a:lnTo>
                  <a:pt x="75678" y="20877"/>
                </a:lnTo>
                <a:lnTo>
                  <a:pt x="75678" y="36534"/>
                </a:lnTo>
                <a:lnTo>
                  <a:pt x="43515" y="57998"/>
                </a:lnTo>
                <a:cubicBezTo>
                  <a:pt x="39144" y="60901"/>
                  <a:pt x="36534" y="65762"/>
                  <a:pt x="36534" y="71013"/>
                </a:cubicBezTo>
                <a:lnTo>
                  <a:pt x="36534" y="83507"/>
                </a:lnTo>
                <a:lnTo>
                  <a:pt x="10504" y="98382"/>
                </a:lnTo>
                <a:cubicBezTo>
                  <a:pt x="4012" y="102100"/>
                  <a:pt x="0" y="109016"/>
                  <a:pt x="0" y="116486"/>
                </a:cubicBezTo>
                <a:lnTo>
                  <a:pt x="0" y="146137"/>
                </a:lnTo>
                <a:cubicBezTo>
                  <a:pt x="0" y="157652"/>
                  <a:pt x="9362" y="167014"/>
                  <a:pt x="20877" y="167014"/>
                </a:cubicBezTo>
                <a:cubicBezTo>
                  <a:pt x="45244" y="167014"/>
                  <a:pt x="48734" y="167014"/>
                  <a:pt x="125260" y="167014"/>
                </a:cubicBezTo>
                <a:lnTo>
                  <a:pt x="146137" y="167014"/>
                </a:lnTo>
                <a:cubicBezTo>
                  <a:pt x="157652" y="167014"/>
                  <a:pt x="167014" y="157652"/>
                  <a:pt x="167014" y="146137"/>
                </a:cubicBezTo>
                <a:lnTo>
                  <a:pt x="167014" y="116486"/>
                </a:lnTo>
                <a:cubicBezTo>
                  <a:pt x="167014" y="108983"/>
                  <a:pt x="163001" y="102068"/>
                  <a:pt x="156510" y="98349"/>
                </a:cubicBezTo>
                <a:lnTo>
                  <a:pt x="130479" y="83507"/>
                </a:lnTo>
                <a:lnTo>
                  <a:pt x="130479" y="71013"/>
                </a:lnTo>
                <a:cubicBezTo>
                  <a:pt x="130479" y="65794"/>
                  <a:pt x="127870" y="60901"/>
                  <a:pt x="123499" y="57998"/>
                </a:cubicBezTo>
                <a:lnTo>
                  <a:pt x="91336" y="36534"/>
                </a:lnTo>
                <a:lnTo>
                  <a:pt x="91336" y="20877"/>
                </a:lnTo>
                <a:lnTo>
                  <a:pt x="101774" y="20877"/>
                </a:lnTo>
                <a:cubicBezTo>
                  <a:pt x="106112" y="20877"/>
                  <a:pt x="109603" y="17386"/>
                  <a:pt x="109603" y="13048"/>
                </a:cubicBezTo>
                <a:cubicBezTo>
                  <a:pt x="109603" y="8710"/>
                  <a:pt x="106112" y="5219"/>
                  <a:pt x="101774" y="5219"/>
                </a:cubicBezTo>
                <a:lnTo>
                  <a:pt x="91336" y="5219"/>
                </a:lnTo>
                <a:lnTo>
                  <a:pt x="91336" y="-2610"/>
                </a:lnTo>
                <a:close/>
                <a:moveTo>
                  <a:pt x="83507" y="104384"/>
                </a:moveTo>
                <a:cubicBezTo>
                  <a:pt x="95022" y="104384"/>
                  <a:pt x="104384" y="113745"/>
                  <a:pt x="104384" y="125260"/>
                </a:cubicBezTo>
                <a:lnTo>
                  <a:pt x="104384" y="151356"/>
                </a:lnTo>
                <a:lnTo>
                  <a:pt x="62630" y="151356"/>
                </a:lnTo>
                <a:lnTo>
                  <a:pt x="62630" y="125260"/>
                </a:lnTo>
                <a:cubicBezTo>
                  <a:pt x="62630" y="113745"/>
                  <a:pt x="71992" y="104384"/>
                  <a:pt x="83507" y="104384"/>
                </a:cubicBezTo>
                <a:close/>
              </a:path>
            </a:pathLst>
          </a:custGeom>
          <a:solidFill>
            <a:srgbClr val="8C3B3B"/>
          </a:solidFill>
          <a:ln/>
        </p:spPr>
      </p:sp>
      <p:sp>
        <p:nvSpPr>
          <p:cNvPr id="22" name="Text 20"/>
          <p:cNvSpPr/>
          <p:nvPr/>
        </p:nvSpPr>
        <p:spPr>
          <a:xfrm>
            <a:off x="1006721" y="4073279"/>
            <a:ext cx="3683580" cy="22268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169" b="1" dirty="0">
                <a:solidFill>
                  <a:srgbClr val="8C3B3B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No se hace reserva solemne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1006721" y="4333078"/>
            <a:ext cx="3674301" cy="3711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23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Sin Eucaristía previamente consagrada, no puede hacerse reserva solemne del Santísimo.</a:t>
            </a:r>
            <a:endParaRPr lang="en-US" sz="1600" dirty="0"/>
          </a:p>
        </p:txBody>
      </p:sp>
      <p:sp>
        <p:nvSpPr>
          <p:cNvPr id="24" name="Shape 22"/>
          <p:cNvSpPr/>
          <p:nvPr/>
        </p:nvSpPr>
        <p:spPr>
          <a:xfrm>
            <a:off x="389699" y="5093918"/>
            <a:ext cx="37114" cy="649498"/>
          </a:xfrm>
          <a:custGeom>
            <a:avLst/>
            <a:gdLst/>
            <a:ahLst/>
            <a:cxnLst/>
            <a:rect l="l" t="t" r="r" b="b"/>
            <a:pathLst>
              <a:path w="37114" h="649498">
                <a:moveTo>
                  <a:pt x="37114" y="0"/>
                </a:moveTo>
                <a:lnTo>
                  <a:pt x="37114" y="0"/>
                </a:lnTo>
                <a:lnTo>
                  <a:pt x="37114" y="649498"/>
                </a:lnTo>
                <a:lnTo>
                  <a:pt x="37114" y="649498"/>
                </a:lnTo>
                <a:cubicBezTo>
                  <a:pt x="16630" y="649498"/>
                  <a:pt x="0" y="632867"/>
                  <a:pt x="0" y="612384"/>
                </a:cubicBezTo>
                <a:lnTo>
                  <a:pt x="0" y="37114"/>
                </a:lnTo>
                <a:cubicBezTo>
                  <a:pt x="0" y="16630"/>
                  <a:pt x="16630" y="0"/>
                  <a:pt x="37114" y="0"/>
                </a:cubicBez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25" name="Shape 23"/>
          <p:cNvSpPr/>
          <p:nvPr/>
        </p:nvSpPr>
        <p:spPr>
          <a:xfrm>
            <a:off x="546274" y="5242374"/>
            <a:ext cx="113662" cy="129900"/>
          </a:xfrm>
          <a:custGeom>
            <a:avLst/>
            <a:gdLst/>
            <a:ahLst/>
            <a:cxnLst/>
            <a:rect l="l" t="t" r="r" b="b"/>
            <a:pathLst>
              <a:path w="113662" h="129900">
                <a:moveTo>
                  <a:pt x="97425" y="129900"/>
                </a:moveTo>
                <a:lnTo>
                  <a:pt x="24356" y="129900"/>
                </a:lnTo>
                <a:cubicBezTo>
                  <a:pt x="10910" y="129900"/>
                  <a:pt x="0" y="118990"/>
                  <a:pt x="0" y="105543"/>
                </a:cubicBezTo>
                <a:lnTo>
                  <a:pt x="0" y="24356"/>
                </a:lnTo>
                <a:cubicBezTo>
                  <a:pt x="0" y="10910"/>
                  <a:pt x="10910" y="0"/>
                  <a:pt x="24356" y="0"/>
                </a:cubicBezTo>
                <a:lnTo>
                  <a:pt x="101484" y="0"/>
                </a:lnTo>
                <a:cubicBezTo>
                  <a:pt x="108207" y="0"/>
                  <a:pt x="113662" y="5455"/>
                  <a:pt x="113662" y="12178"/>
                </a:cubicBezTo>
                <a:lnTo>
                  <a:pt x="113662" y="85247"/>
                </a:lnTo>
                <a:cubicBezTo>
                  <a:pt x="113662" y="90549"/>
                  <a:pt x="110262" y="95065"/>
                  <a:pt x="105543" y="96740"/>
                </a:cubicBezTo>
                <a:lnTo>
                  <a:pt x="105543" y="113662"/>
                </a:lnTo>
                <a:cubicBezTo>
                  <a:pt x="110034" y="113662"/>
                  <a:pt x="113662" y="117290"/>
                  <a:pt x="113662" y="121781"/>
                </a:cubicBezTo>
                <a:cubicBezTo>
                  <a:pt x="113662" y="126271"/>
                  <a:pt x="110034" y="129900"/>
                  <a:pt x="105543" y="129900"/>
                </a:cubicBezTo>
                <a:lnTo>
                  <a:pt x="97425" y="129900"/>
                </a:lnTo>
                <a:close/>
                <a:moveTo>
                  <a:pt x="24356" y="97425"/>
                </a:moveTo>
                <a:cubicBezTo>
                  <a:pt x="19865" y="97425"/>
                  <a:pt x="16237" y="101053"/>
                  <a:pt x="16237" y="105543"/>
                </a:cubicBezTo>
                <a:cubicBezTo>
                  <a:pt x="16237" y="110034"/>
                  <a:pt x="19865" y="113662"/>
                  <a:pt x="24356" y="113662"/>
                </a:cubicBezTo>
                <a:lnTo>
                  <a:pt x="89306" y="113662"/>
                </a:lnTo>
                <a:lnTo>
                  <a:pt x="89306" y="97425"/>
                </a:lnTo>
                <a:lnTo>
                  <a:pt x="24356" y="97425"/>
                </a:lnTo>
                <a:close/>
                <a:moveTo>
                  <a:pt x="32475" y="38564"/>
                </a:moveTo>
                <a:cubicBezTo>
                  <a:pt x="32475" y="41938"/>
                  <a:pt x="35190" y="44653"/>
                  <a:pt x="38564" y="44653"/>
                </a:cubicBezTo>
                <a:lnTo>
                  <a:pt x="83217" y="44653"/>
                </a:lnTo>
                <a:cubicBezTo>
                  <a:pt x="86591" y="44653"/>
                  <a:pt x="89306" y="41938"/>
                  <a:pt x="89306" y="38564"/>
                </a:cubicBezTo>
                <a:cubicBezTo>
                  <a:pt x="89306" y="35190"/>
                  <a:pt x="86591" y="32475"/>
                  <a:pt x="83217" y="32475"/>
                </a:cubicBezTo>
                <a:lnTo>
                  <a:pt x="38564" y="32475"/>
                </a:lnTo>
                <a:cubicBezTo>
                  <a:pt x="35190" y="32475"/>
                  <a:pt x="32475" y="35190"/>
                  <a:pt x="32475" y="38564"/>
                </a:cubicBezTo>
                <a:close/>
                <a:moveTo>
                  <a:pt x="38564" y="56831"/>
                </a:moveTo>
                <a:cubicBezTo>
                  <a:pt x="35190" y="56831"/>
                  <a:pt x="32475" y="59546"/>
                  <a:pt x="32475" y="62920"/>
                </a:cubicBezTo>
                <a:cubicBezTo>
                  <a:pt x="32475" y="66294"/>
                  <a:pt x="35190" y="69009"/>
                  <a:pt x="38564" y="69009"/>
                </a:cubicBezTo>
                <a:lnTo>
                  <a:pt x="83217" y="69009"/>
                </a:lnTo>
                <a:cubicBezTo>
                  <a:pt x="86591" y="69009"/>
                  <a:pt x="89306" y="66294"/>
                  <a:pt x="89306" y="62920"/>
                </a:cubicBezTo>
                <a:cubicBezTo>
                  <a:pt x="89306" y="59546"/>
                  <a:pt x="86591" y="56831"/>
                  <a:pt x="83217" y="56831"/>
                </a:cubicBezTo>
                <a:lnTo>
                  <a:pt x="38564" y="56831"/>
                </a:ln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26" name="Text 24"/>
          <p:cNvSpPr/>
          <p:nvPr/>
        </p:nvSpPr>
        <p:spPr>
          <a:xfrm>
            <a:off x="740843" y="5205260"/>
            <a:ext cx="4102555" cy="4268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023" b="1" dirty="0">
                <a:solidFill>
                  <a:srgbClr val="C5A575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Fundamento:</a:t>
            </a:r>
            <a:r>
              <a:rPr lang="en-US" sz="1023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 Directorio para las celebraciones dominicales en ausencia de presbítero, nn. 35–41.</a:t>
            </a:r>
            <a:endParaRPr lang="en-US" sz="1600" dirty="0"/>
          </a:p>
        </p:txBody>
      </p:sp>
      <p:sp>
        <p:nvSpPr>
          <p:cNvPr id="27" name="Shape 25"/>
          <p:cNvSpPr/>
          <p:nvPr/>
        </p:nvSpPr>
        <p:spPr>
          <a:xfrm>
            <a:off x="5048540" y="1243324"/>
            <a:ext cx="6764055" cy="4843397"/>
          </a:xfrm>
          <a:custGeom>
            <a:avLst/>
            <a:gdLst/>
            <a:ahLst/>
            <a:cxnLst/>
            <a:rect l="l" t="t" r="r" b="b"/>
            <a:pathLst>
              <a:path w="6764055" h="4843397">
                <a:moveTo>
                  <a:pt x="74249" y="0"/>
                </a:moveTo>
                <a:lnTo>
                  <a:pt x="6689806" y="0"/>
                </a:lnTo>
                <a:cubicBezTo>
                  <a:pt x="6730812" y="0"/>
                  <a:pt x="6764055" y="33243"/>
                  <a:pt x="6764055" y="74249"/>
                </a:cubicBezTo>
                <a:lnTo>
                  <a:pt x="6764055" y="4769148"/>
                </a:lnTo>
                <a:cubicBezTo>
                  <a:pt x="6764055" y="4810155"/>
                  <a:pt x="6730812" y="4843397"/>
                  <a:pt x="6689806" y="4843397"/>
                </a:cubicBezTo>
                <a:lnTo>
                  <a:pt x="74249" y="4843397"/>
                </a:lnTo>
                <a:cubicBezTo>
                  <a:pt x="33243" y="4843397"/>
                  <a:pt x="0" y="4810155"/>
                  <a:pt x="0" y="4769148"/>
                </a:cubicBezTo>
                <a:lnTo>
                  <a:pt x="0" y="74249"/>
                </a:lnTo>
                <a:cubicBezTo>
                  <a:pt x="0" y="33270"/>
                  <a:pt x="33270" y="0"/>
                  <a:pt x="74249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C5A575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5229471" y="1438174"/>
            <a:ext cx="185571" cy="185571"/>
          </a:xfrm>
          <a:custGeom>
            <a:avLst/>
            <a:gdLst/>
            <a:ahLst/>
            <a:cxnLst/>
            <a:rect l="l" t="t" r="r" b="b"/>
            <a:pathLst>
              <a:path w="185571" h="185571">
                <a:moveTo>
                  <a:pt x="92785" y="185571"/>
                </a:moveTo>
                <a:cubicBezTo>
                  <a:pt x="143995" y="185571"/>
                  <a:pt x="185571" y="143995"/>
                  <a:pt x="185571" y="92785"/>
                </a:cubicBezTo>
                <a:cubicBezTo>
                  <a:pt x="185571" y="41576"/>
                  <a:pt x="143995" y="0"/>
                  <a:pt x="92785" y="0"/>
                </a:cubicBezTo>
                <a:cubicBezTo>
                  <a:pt x="41576" y="0"/>
                  <a:pt x="0" y="41576"/>
                  <a:pt x="0" y="92785"/>
                </a:cubicBezTo>
                <a:cubicBezTo>
                  <a:pt x="0" y="143995"/>
                  <a:pt x="41576" y="185571"/>
                  <a:pt x="92785" y="185571"/>
                </a:cubicBezTo>
                <a:close/>
                <a:moveTo>
                  <a:pt x="123376" y="77092"/>
                </a:moveTo>
                <a:lnTo>
                  <a:pt x="94380" y="123484"/>
                </a:lnTo>
                <a:cubicBezTo>
                  <a:pt x="92858" y="125913"/>
                  <a:pt x="90248" y="127435"/>
                  <a:pt x="87385" y="127580"/>
                </a:cubicBezTo>
                <a:cubicBezTo>
                  <a:pt x="84522" y="127725"/>
                  <a:pt x="81767" y="126420"/>
                  <a:pt x="80064" y="124100"/>
                </a:cubicBezTo>
                <a:lnTo>
                  <a:pt x="62666" y="100904"/>
                </a:lnTo>
                <a:cubicBezTo>
                  <a:pt x="59767" y="97062"/>
                  <a:pt x="60564" y="91626"/>
                  <a:pt x="64406" y="88726"/>
                </a:cubicBezTo>
                <a:cubicBezTo>
                  <a:pt x="68248" y="85826"/>
                  <a:pt x="73685" y="86624"/>
                  <a:pt x="76584" y="90466"/>
                </a:cubicBezTo>
                <a:lnTo>
                  <a:pt x="86370" y="103514"/>
                </a:lnTo>
                <a:lnTo>
                  <a:pt x="108624" y="67886"/>
                </a:lnTo>
                <a:cubicBezTo>
                  <a:pt x="111161" y="63826"/>
                  <a:pt x="116525" y="62558"/>
                  <a:pt x="120621" y="65131"/>
                </a:cubicBezTo>
                <a:cubicBezTo>
                  <a:pt x="124717" y="67704"/>
                  <a:pt x="125949" y="73032"/>
                  <a:pt x="123376" y="77128"/>
                </a:cubicBez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29" name="Text 27"/>
          <p:cNvSpPr/>
          <p:nvPr/>
        </p:nvSpPr>
        <p:spPr>
          <a:xfrm>
            <a:off x="5438239" y="1401059"/>
            <a:ext cx="6309406" cy="2597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461" b="1" dirty="0">
                <a:solidFill>
                  <a:srgbClr val="C5A575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Esquema Posible</a:t>
            </a:r>
            <a:endParaRPr lang="en-US" sz="1600" dirty="0"/>
          </a:p>
        </p:txBody>
      </p:sp>
      <p:sp>
        <p:nvSpPr>
          <p:cNvPr id="30" name="Shape 28"/>
          <p:cNvSpPr/>
          <p:nvPr/>
        </p:nvSpPr>
        <p:spPr>
          <a:xfrm>
            <a:off x="5224832" y="1772201"/>
            <a:ext cx="37114" cy="2635105"/>
          </a:xfrm>
          <a:custGeom>
            <a:avLst/>
            <a:gdLst/>
            <a:ahLst/>
            <a:cxnLst/>
            <a:rect l="l" t="t" r="r" b="b"/>
            <a:pathLst>
              <a:path w="37114" h="2635105">
                <a:moveTo>
                  <a:pt x="37114" y="0"/>
                </a:moveTo>
                <a:lnTo>
                  <a:pt x="37114" y="0"/>
                </a:lnTo>
                <a:lnTo>
                  <a:pt x="37114" y="2635105"/>
                </a:lnTo>
                <a:lnTo>
                  <a:pt x="37114" y="2635105"/>
                </a:lnTo>
                <a:cubicBezTo>
                  <a:pt x="16617" y="2635105"/>
                  <a:pt x="0" y="2618488"/>
                  <a:pt x="0" y="2597991"/>
                </a:cubicBezTo>
                <a:lnTo>
                  <a:pt x="0" y="37114"/>
                </a:lnTo>
                <a:cubicBezTo>
                  <a:pt x="0" y="16630"/>
                  <a:pt x="16630" y="0"/>
                  <a:pt x="37114" y="0"/>
                </a:cubicBez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31" name="Shape 29"/>
          <p:cNvSpPr/>
          <p:nvPr/>
        </p:nvSpPr>
        <p:spPr>
          <a:xfrm>
            <a:off x="5415042" y="1957772"/>
            <a:ext cx="185571" cy="185571"/>
          </a:xfrm>
          <a:custGeom>
            <a:avLst/>
            <a:gdLst/>
            <a:ahLst/>
            <a:cxnLst/>
            <a:rect l="l" t="t" r="r" b="b"/>
            <a:pathLst>
              <a:path w="185571" h="185571">
                <a:moveTo>
                  <a:pt x="92785" y="51213"/>
                </a:moveTo>
                <a:lnTo>
                  <a:pt x="92785" y="163317"/>
                </a:lnTo>
                <a:lnTo>
                  <a:pt x="92967" y="163244"/>
                </a:lnTo>
                <a:cubicBezTo>
                  <a:pt x="112756" y="155017"/>
                  <a:pt x="133995" y="150776"/>
                  <a:pt x="155416" y="150776"/>
                </a:cubicBezTo>
                <a:lnTo>
                  <a:pt x="162374" y="150776"/>
                </a:lnTo>
                <a:lnTo>
                  <a:pt x="162374" y="34795"/>
                </a:lnTo>
                <a:lnTo>
                  <a:pt x="155416" y="34795"/>
                </a:lnTo>
                <a:cubicBezTo>
                  <a:pt x="140120" y="34795"/>
                  <a:pt x="124934" y="37839"/>
                  <a:pt x="110799" y="43711"/>
                </a:cubicBezTo>
                <a:cubicBezTo>
                  <a:pt x="104710" y="46248"/>
                  <a:pt x="98693" y="48749"/>
                  <a:pt x="92785" y="51213"/>
                </a:cubicBezTo>
                <a:close/>
                <a:moveTo>
                  <a:pt x="83688" y="22290"/>
                </a:moveTo>
                <a:lnTo>
                  <a:pt x="92785" y="26096"/>
                </a:lnTo>
                <a:lnTo>
                  <a:pt x="101883" y="22290"/>
                </a:lnTo>
                <a:cubicBezTo>
                  <a:pt x="118845" y="15223"/>
                  <a:pt x="137040" y="11598"/>
                  <a:pt x="155416" y="11598"/>
                </a:cubicBezTo>
                <a:lnTo>
                  <a:pt x="168174" y="11598"/>
                </a:lnTo>
                <a:cubicBezTo>
                  <a:pt x="177778" y="11598"/>
                  <a:pt x="185571" y="19391"/>
                  <a:pt x="185571" y="28995"/>
                </a:cubicBezTo>
                <a:lnTo>
                  <a:pt x="185571" y="156575"/>
                </a:lnTo>
                <a:cubicBezTo>
                  <a:pt x="185571" y="166180"/>
                  <a:pt x="177778" y="173973"/>
                  <a:pt x="168174" y="173973"/>
                </a:cubicBezTo>
                <a:lnTo>
                  <a:pt x="155416" y="173973"/>
                </a:lnTo>
                <a:cubicBezTo>
                  <a:pt x="137040" y="173973"/>
                  <a:pt x="118845" y="177597"/>
                  <a:pt x="101883" y="184665"/>
                </a:cubicBezTo>
                <a:lnTo>
                  <a:pt x="97243" y="186586"/>
                </a:lnTo>
                <a:cubicBezTo>
                  <a:pt x="94380" y="187782"/>
                  <a:pt x="91191" y="187782"/>
                  <a:pt x="88327" y="186586"/>
                </a:cubicBezTo>
                <a:lnTo>
                  <a:pt x="83688" y="184665"/>
                </a:lnTo>
                <a:cubicBezTo>
                  <a:pt x="66726" y="177597"/>
                  <a:pt x="48531" y="173973"/>
                  <a:pt x="30155" y="173973"/>
                </a:cubicBezTo>
                <a:lnTo>
                  <a:pt x="17397" y="173973"/>
                </a:lnTo>
                <a:cubicBezTo>
                  <a:pt x="7793" y="173973"/>
                  <a:pt x="0" y="166180"/>
                  <a:pt x="0" y="156575"/>
                </a:cubicBezTo>
                <a:lnTo>
                  <a:pt x="0" y="28995"/>
                </a:lnTo>
                <a:cubicBezTo>
                  <a:pt x="0" y="19391"/>
                  <a:pt x="7793" y="11598"/>
                  <a:pt x="17397" y="11598"/>
                </a:cubicBezTo>
                <a:lnTo>
                  <a:pt x="30155" y="11598"/>
                </a:lnTo>
                <a:cubicBezTo>
                  <a:pt x="48531" y="11598"/>
                  <a:pt x="66726" y="15223"/>
                  <a:pt x="83688" y="22290"/>
                </a:cubicBez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32" name="Text 30"/>
          <p:cNvSpPr/>
          <p:nvPr/>
        </p:nvSpPr>
        <p:spPr>
          <a:xfrm>
            <a:off x="5698038" y="1920658"/>
            <a:ext cx="1883543" cy="2597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315" b="1" dirty="0">
                <a:solidFill>
                  <a:srgbClr val="C5A575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1. Celebración de la Palabra</a:t>
            </a:r>
            <a:endParaRPr lang="en-US" sz="1600" dirty="0"/>
          </a:p>
        </p:txBody>
      </p:sp>
      <p:sp>
        <p:nvSpPr>
          <p:cNvPr id="33" name="Shape 31"/>
          <p:cNvSpPr/>
          <p:nvPr/>
        </p:nvSpPr>
        <p:spPr>
          <a:xfrm>
            <a:off x="5484631" y="2393863"/>
            <a:ext cx="129900" cy="129900"/>
          </a:xfrm>
          <a:custGeom>
            <a:avLst/>
            <a:gdLst/>
            <a:ahLst/>
            <a:cxnLst/>
            <a:rect l="l" t="t" r="r" b="b"/>
            <a:pathLst>
              <a:path w="129900" h="129900">
                <a:moveTo>
                  <a:pt x="118736" y="1776"/>
                </a:moveTo>
                <a:cubicBezTo>
                  <a:pt x="120664" y="3324"/>
                  <a:pt x="121781" y="5658"/>
                  <a:pt x="121781" y="8119"/>
                </a:cubicBezTo>
                <a:lnTo>
                  <a:pt x="121781" y="85247"/>
                </a:lnTo>
                <a:cubicBezTo>
                  <a:pt x="121781" y="96461"/>
                  <a:pt x="110871" y="105543"/>
                  <a:pt x="97425" y="105543"/>
                </a:cubicBezTo>
                <a:cubicBezTo>
                  <a:pt x="83978" y="105543"/>
                  <a:pt x="73068" y="96461"/>
                  <a:pt x="73068" y="85247"/>
                </a:cubicBezTo>
                <a:cubicBezTo>
                  <a:pt x="73068" y="74033"/>
                  <a:pt x="83978" y="64950"/>
                  <a:pt x="97425" y="64950"/>
                </a:cubicBezTo>
                <a:cubicBezTo>
                  <a:pt x="100266" y="64950"/>
                  <a:pt x="103006" y="65356"/>
                  <a:pt x="105543" y="66117"/>
                </a:cubicBezTo>
                <a:lnTo>
                  <a:pt x="105543" y="36509"/>
                </a:lnTo>
                <a:lnTo>
                  <a:pt x="48712" y="49144"/>
                </a:lnTo>
                <a:lnTo>
                  <a:pt x="48712" y="101484"/>
                </a:lnTo>
                <a:cubicBezTo>
                  <a:pt x="48712" y="112698"/>
                  <a:pt x="37803" y="121781"/>
                  <a:pt x="24356" y="121781"/>
                </a:cubicBezTo>
                <a:cubicBezTo>
                  <a:pt x="10910" y="121781"/>
                  <a:pt x="0" y="112698"/>
                  <a:pt x="0" y="101484"/>
                </a:cubicBezTo>
                <a:cubicBezTo>
                  <a:pt x="0" y="90270"/>
                  <a:pt x="10910" y="81187"/>
                  <a:pt x="24356" y="81187"/>
                </a:cubicBezTo>
                <a:cubicBezTo>
                  <a:pt x="27198" y="81187"/>
                  <a:pt x="29938" y="81593"/>
                  <a:pt x="32475" y="82354"/>
                </a:cubicBezTo>
                <a:lnTo>
                  <a:pt x="32475" y="24356"/>
                </a:lnTo>
                <a:cubicBezTo>
                  <a:pt x="32475" y="20551"/>
                  <a:pt x="35113" y="17252"/>
                  <a:pt x="38843" y="16440"/>
                </a:cubicBezTo>
                <a:lnTo>
                  <a:pt x="111912" y="203"/>
                </a:lnTo>
                <a:cubicBezTo>
                  <a:pt x="114322" y="-330"/>
                  <a:pt x="116833" y="254"/>
                  <a:pt x="118762" y="1801"/>
                </a:cubicBez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34" name="Text 32"/>
          <p:cNvSpPr/>
          <p:nvPr/>
        </p:nvSpPr>
        <p:spPr>
          <a:xfrm>
            <a:off x="5687319" y="2366027"/>
            <a:ext cx="2710774" cy="18557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23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Canto inicial</a:t>
            </a:r>
            <a:endParaRPr lang="en-US" sz="1600" dirty="0"/>
          </a:p>
        </p:txBody>
      </p:sp>
      <p:sp>
        <p:nvSpPr>
          <p:cNvPr id="35" name="Shape 33"/>
          <p:cNvSpPr/>
          <p:nvPr/>
        </p:nvSpPr>
        <p:spPr>
          <a:xfrm>
            <a:off x="8577429" y="2393863"/>
            <a:ext cx="129900" cy="129900"/>
          </a:xfrm>
          <a:custGeom>
            <a:avLst/>
            <a:gdLst/>
            <a:ahLst/>
            <a:cxnLst/>
            <a:rect l="l" t="t" r="r" b="b"/>
            <a:pathLst>
              <a:path w="129900" h="129900">
                <a:moveTo>
                  <a:pt x="129900" y="60890"/>
                </a:moveTo>
                <a:cubicBezTo>
                  <a:pt x="129900" y="94507"/>
                  <a:pt x="100824" y="121781"/>
                  <a:pt x="64950" y="121781"/>
                </a:cubicBezTo>
                <a:cubicBezTo>
                  <a:pt x="55537" y="121781"/>
                  <a:pt x="46607" y="119903"/>
                  <a:pt x="38539" y="116529"/>
                </a:cubicBezTo>
                <a:lnTo>
                  <a:pt x="8499" y="129417"/>
                </a:lnTo>
                <a:cubicBezTo>
                  <a:pt x="6114" y="130432"/>
                  <a:pt x="3374" y="129849"/>
                  <a:pt x="1624" y="127946"/>
                </a:cubicBezTo>
                <a:cubicBezTo>
                  <a:pt x="-127" y="126043"/>
                  <a:pt x="-507" y="123252"/>
                  <a:pt x="710" y="120969"/>
                </a:cubicBezTo>
                <a:lnTo>
                  <a:pt x="13091" y="97577"/>
                </a:lnTo>
                <a:cubicBezTo>
                  <a:pt x="4871" y="87352"/>
                  <a:pt x="0" y="74667"/>
                  <a:pt x="0" y="60890"/>
                </a:cubicBezTo>
                <a:cubicBezTo>
                  <a:pt x="0" y="27274"/>
                  <a:pt x="29075" y="0"/>
                  <a:pt x="64950" y="0"/>
                </a:cubicBezTo>
                <a:cubicBezTo>
                  <a:pt x="100824" y="0"/>
                  <a:pt x="129900" y="27274"/>
                  <a:pt x="129900" y="60890"/>
                </a:cubicBez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36" name="Text 34"/>
          <p:cNvSpPr/>
          <p:nvPr/>
        </p:nvSpPr>
        <p:spPr>
          <a:xfrm>
            <a:off x="8780117" y="2366027"/>
            <a:ext cx="2710774" cy="18557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23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Monición introductoria</a:t>
            </a:r>
            <a:endParaRPr lang="en-US" sz="1600" dirty="0"/>
          </a:p>
        </p:txBody>
      </p:sp>
      <p:sp>
        <p:nvSpPr>
          <p:cNvPr id="37" name="Shape 35"/>
          <p:cNvSpPr/>
          <p:nvPr/>
        </p:nvSpPr>
        <p:spPr>
          <a:xfrm>
            <a:off x="5492750" y="2802119"/>
            <a:ext cx="113662" cy="129900"/>
          </a:xfrm>
          <a:custGeom>
            <a:avLst/>
            <a:gdLst/>
            <a:ahLst/>
            <a:cxnLst/>
            <a:rect l="l" t="t" r="r" b="b"/>
            <a:pathLst>
              <a:path w="113662" h="129900">
                <a:moveTo>
                  <a:pt x="97425" y="129900"/>
                </a:moveTo>
                <a:lnTo>
                  <a:pt x="24356" y="129900"/>
                </a:lnTo>
                <a:cubicBezTo>
                  <a:pt x="10910" y="129900"/>
                  <a:pt x="0" y="118990"/>
                  <a:pt x="0" y="105543"/>
                </a:cubicBezTo>
                <a:lnTo>
                  <a:pt x="0" y="24356"/>
                </a:lnTo>
                <a:cubicBezTo>
                  <a:pt x="0" y="10910"/>
                  <a:pt x="10910" y="0"/>
                  <a:pt x="24356" y="0"/>
                </a:cubicBezTo>
                <a:lnTo>
                  <a:pt x="101484" y="0"/>
                </a:lnTo>
                <a:cubicBezTo>
                  <a:pt x="108207" y="0"/>
                  <a:pt x="113662" y="5455"/>
                  <a:pt x="113662" y="12178"/>
                </a:cubicBezTo>
                <a:lnTo>
                  <a:pt x="113662" y="85247"/>
                </a:lnTo>
                <a:cubicBezTo>
                  <a:pt x="113662" y="90549"/>
                  <a:pt x="110262" y="95065"/>
                  <a:pt x="105543" y="96740"/>
                </a:cubicBezTo>
                <a:lnTo>
                  <a:pt x="105543" y="113662"/>
                </a:lnTo>
                <a:cubicBezTo>
                  <a:pt x="110034" y="113662"/>
                  <a:pt x="113662" y="117290"/>
                  <a:pt x="113662" y="121781"/>
                </a:cubicBezTo>
                <a:cubicBezTo>
                  <a:pt x="113662" y="126271"/>
                  <a:pt x="110034" y="129900"/>
                  <a:pt x="105543" y="129900"/>
                </a:cubicBezTo>
                <a:lnTo>
                  <a:pt x="97425" y="129900"/>
                </a:lnTo>
                <a:close/>
                <a:moveTo>
                  <a:pt x="24356" y="97425"/>
                </a:moveTo>
                <a:cubicBezTo>
                  <a:pt x="19865" y="97425"/>
                  <a:pt x="16237" y="101053"/>
                  <a:pt x="16237" y="105543"/>
                </a:cubicBezTo>
                <a:cubicBezTo>
                  <a:pt x="16237" y="110034"/>
                  <a:pt x="19865" y="113662"/>
                  <a:pt x="24356" y="113662"/>
                </a:cubicBezTo>
                <a:lnTo>
                  <a:pt x="89306" y="113662"/>
                </a:lnTo>
                <a:lnTo>
                  <a:pt x="89306" y="97425"/>
                </a:lnTo>
                <a:lnTo>
                  <a:pt x="24356" y="97425"/>
                </a:lnTo>
                <a:close/>
                <a:moveTo>
                  <a:pt x="32475" y="38564"/>
                </a:moveTo>
                <a:cubicBezTo>
                  <a:pt x="32475" y="41938"/>
                  <a:pt x="35190" y="44653"/>
                  <a:pt x="38564" y="44653"/>
                </a:cubicBezTo>
                <a:lnTo>
                  <a:pt x="83217" y="44653"/>
                </a:lnTo>
                <a:cubicBezTo>
                  <a:pt x="86591" y="44653"/>
                  <a:pt x="89306" y="41938"/>
                  <a:pt x="89306" y="38564"/>
                </a:cubicBezTo>
                <a:cubicBezTo>
                  <a:pt x="89306" y="35190"/>
                  <a:pt x="86591" y="32475"/>
                  <a:pt x="83217" y="32475"/>
                </a:cubicBezTo>
                <a:lnTo>
                  <a:pt x="38564" y="32475"/>
                </a:lnTo>
                <a:cubicBezTo>
                  <a:pt x="35190" y="32475"/>
                  <a:pt x="32475" y="35190"/>
                  <a:pt x="32475" y="38564"/>
                </a:cubicBezTo>
                <a:close/>
                <a:moveTo>
                  <a:pt x="38564" y="56831"/>
                </a:moveTo>
                <a:cubicBezTo>
                  <a:pt x="35190" y="56831"/>
                  <a:pt x="32475" y="59546"/>
                  <a:pt x="32475" y="62920"/>
                </a:cubicBezTo>
                <a:cubicBezTo>
                  <a:pt x="32475" y="66294"/>
                  <a:pt x="35190" y="69009"/>
                  <a:pt x="38564" y="69009"/>
                </a:cubicBezTo>
                <a:lnTo>
                  <a:pt x="83217" y="69009"/>
                </a:lnTo>
                <a:cubicBezTo>
                  <a:pt x="86591" y="69009"/>
                  <a:pt x="89306" y="66294"/>
                  <a:pt x="89306" y="62920"/>
                </a:cubicBezTo>
                <a:cubicBezTo>
                  <a:pt x="89306" y="59546"/>
                  <a:pt x="86591" y="56831"/>
                  <a:pt x="83217" y="56831"/>
                </a:cubicBezTo>
                <a:lnTo>
                  <a:pt x="38564" y="56831"/>
                </a:ln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38" name="Text 36"/>
          <p:cNvSpPr/>
          <p:nvPr/>
        </p:nvSpPr>
        <p:spPr>
          <a:xfrm>
            <a:off x="5687319" y="2774283"/>
            <a:ext cx="2710774" cy="18557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23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Lecturas del día</a:t>
            </a:r>
            <a:endParaRPr lang="en-US" sz="1600" dirty="0"/>
          </a:p>
        </p:txBody>
      </p:sp>
      <p:sp>
        <p:nvSpPr>
          <p:cNvPr id="39" name="Shape 37"/>
          <p:cNvSpPr/>
          <p:nvPr/>
        </p:nvSpPr>
        <p:spPr>
          <a:xfrm>
            <a:off x="8577429" y="2802119"/>
            <a:ext cx="129900" cy="129900"/>
          </a:xfrm>
          <a:custGeom>
            <a:avLst/>
            <a:gdLst/>
            <a:ahLst/>
            <a:cxnLst/>
            <a:rect l="l" t="t" r="r" b="b"/>
            <a:pathLst>
              <a:path w="129900" h="129900">
                <a:moveTo>
                  <a:pt x="118736" y="1776"/>
                </a:moveTo>
                <a:cubicBezTo>
                  <a:pt x="120664" y="3324"/>
                  <a:pt x="121781" y="5658"/>
                  <a:pt x="121781" y="8119"/>
                </a:cubicBezTo>
                <a:lnTo>
                  <a:pt x="121781" y="85247"/>
                </a:lnTo>
                <a:cubicBezTo>
                  <a:pt x="121781" y="96461"/>
                  <a:pt x="110871" y="105543"/>
                  <a:pt x="97425" y="105543"/>
                </a:cubicBezTo>
                <a:cubicBezTo>
                  <a:pt x="83978" y="105543"/>
                  <a:pt x="73068" y="96461"/>
                  <a:pt x="73068" y="85247"/>
                </a:cubicBezTo>
                <a:cubicBezTo>
                  <a:pt x="73068" y="74033"/>
                  <a:pt x="83978" y="64950"/>
                  <a:pt x="97425" y="64950"/>
                </a:cubicBezTo>
                <a:cubicBezTo>
                  <a:pt x="100266" y="64950"/>
                  <a:pt x="103006" y="65356"/>
                  <a:pt x="105543" y="66117"/>
                </a:cubicBezTo>
                <a:lnTo>
                  <a:pt x="105543" y="36509"/>
                </a:lnTo>
                <a:lnTo>
                  <a:pt x="48712" y="49144"/>
                </a:lnTo>
                <a:lnTo>
                  <a:pt x="48712" y="101484"/>
                </a:lnTo>
                <a:cubicBezTo>
                  <a:pt x="48712" y="112698"/>
                  <a:pt x="37803" y="121781"/>
                  <a:pt x="24356" y="121781"/>
                </a:cubicBezTo>
                <a:cubicBezTo>
                  <a:pt x="10910" y="121781"/>
                  <a:pt x="0" y="112698"/>
                  <a:pt x="0" y="101484"/>
                </a:cubicBezTo>
                <a:cubicBezTo>
                  <a:pt x="0" y="90270"/>
                  <a:pt x="10910" y="81187"/>
                  <a:pt x="24356" y="81187"/>
                </a:cubicBezTo>
                <a:cubicBezTo>
                  <a:pt x="27198" y="81187"/>
                  <a:pt x="29938" y="81593"/>
                  <a:pt x="32475" y="82354"/>
                </a:cubicBezTo>
                <a:lnTo>
                  <a:pt x="32475" y="24356"/>
                </a:lnTo>
                <a:cubicBezTo>
                  <a:pt x="32475" y="20551"/>
                  <a:pt x="35113" y="17252"/>
                  <a:pt x="38843" y="16440"/>
                </a:cubicBezTo>
                <a:lnTo>
                  <a:pt x="111912" y="203"/>
                </a:lnTo>
                <a:cubicBezTo>
                  <a:pt x="114322" y="-330"/>
                  <a:pt x="116833" y="254"/>
                  <a:pt x="118762" y="1801"/>
                </a:cubicBez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40" name="Text 38"/>
          <p:cNvSpPr/>
          <p:nvPr/>
        </p:nvSpPr>
        <p:spPr>
          <a:xfrm>
            <a:off x="8780117" y="2774283"/>
            <a:ext cx="2710774" cy="18557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23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Salmo responsorial</a:t>
            </a:r>
            <a:endParaRPr lang="en-US" sz="1600" dirty="0"/>
          </a:p>
        </p:txBody>
      </p:sp>
      <p:sp>
        <p:nvSpPr>
          <p:cNvPr id="41" name="Shape 39"/>
          <p:cNvSpPr/>
          <p:nvPr/>
        </p:nvSpPr>
        <p:spPr>
          <a:xfrm>
            <a:off x="5492750" y="3210374"/>
            <a:ext cx="113662" cy="129900"/>
          </a:xfrm>
          <a:custGeom>
            <a:avLst/>
            <a:gdLst/>
            <a:ahLst/>
            <a:cxnLst/>
            <a:rect l="l" t="t" r="r" b="b"/>
            <a:pathLst>
              <a:path w="113662" h="129900">
                <a:moveTo>
                  <a:pt x="24356" y="129900"/>
                </a:moveTo>
                <a:cubicBezTo>
                  <a:pt x="10910" y="129900"/>
                  <a:pt x="0" y="118990"/>
                  <a:pt x="0" y="105543"/>
                </a:cubicBezTo>
                <a:lnTo>
                  <a:pt x="0" y="24356"/>
                </a:lnTo>
                <a:cubicBezTo>
                  <a:pt x="0" y="10910"/>
                  <a:pt x="10910" y="0"/>
                  <a:pt x="24356" y="0"/>
                </a:cubicBezTo>
                <a:lnTo>
                  <a:pt x="101484" y="0"/>
                </a:lnTo>
                <a:cubicBezTo>
                  <a:pt x="108207" y="0"/>
                  <a:pt x="113662" y="5455"/>
                  <a:pt x="113662" y="12178"/>
                </a:cubicBezTo>
                <a:lnTo>
                  <a:pt x="113662" y="85247"/>
                </a:lnTo>
                <a:cubicBezTo>
                  <a:pt x="113662" y="90549"/>
                  <a:pt x="110262" y="95065"/>
                  <a:pt x="105543" y="96740"/>
                </a:cubicBezTo>
                <a:lnTo>
                  <a:pt x="105543" y="113662"/>
                </a:lnTo>
                <a:cubicBezTo>
                  <a:pt x="110034" y="113662"/>
                  <a:pt x="113662" y="117290"/>
                  <a:pt x="113662" y="121781"/>
                </a:cubicBezTo>
                <a:cubicBezTo>
                  <a:pt x="113662" y="126271"/>
                  <a:pt x="110034" y="129900"/>
                  <a:pt x="105543" y="129900"/>
                </a:cubicBezTo>
                <a:lnTo>
                  <a:pt x="24356" y="129900"/>
                </a:lnTo>
                <a:close/>
                <a:moveTo>
                  <a:pt x="24356" y="97425"/>
                </a:moveTo>
                <a:cubicBezTo>
                  <a:pt x="19865" y="97425"/>
                  <a:pt x="16237" y="101053"/>
                  <a:pt x="16237" y="105543"/>
                </a:cubicBezTo>
                <a:cubicBezTo>
                  <a:pt x="16237" y="110034"/>
                  <a:pt x="19865" y="113662"/>
                  <a:pt x="24356" y="113662"/>
                </a:cubicBezTo>
                <a:lnTo>
                  <a:pt x="89306" y="113662"/>
                </a:lnTo>
                <a:lnTo>
                  <a:pt x="89306" y="97425"/>
                </a:lnTo>
                <a:lnTo>
                  <a:pt x="24356" y="97425"/>
                </a:lnTo>
                <a:close/>
                <a:moveTo>
                  <a:pt x="48712" y="20297"/>
                </a:moveTo>
                <a:lnTo>
                  <a:pt x="48712" y="32475"/>
                </a:lnTo>
                <a:lnTo>
                  <a:pt x="36534" y="32475"/>
                </a:lnTo>
                <a:cubicBezTo>
                  <a:pt x="34302" y="32475"/>
                  <a:pt x="32475" y="34302"/>
                  <a:pt x="32475" y="36534"/>
                </a:cubicBezTo>
                <a:lnTo>
                  <a:pt x="32475" y="44653"/>
                </a:lnTo>
                <a:cubicBezTo>
                  <a:pt x="32475" y="46886"/>
                  <a:pt x="34302" y="48712"/>
                  <a:pt x="36534" y="48712"/>
                </a:cubicBezTo>
                <a:lnTo>
                  <a:pt x="48712" y="48712"/>
                </a:lnTo>
                <a:lnTo>
                  <a:pt x="48712" y="77128"/>
                </a:lnTo>
                <a:cubicBezTo>
                  <a:pt x="48712" y="79361"/>
                  <a:pt x="50539" y="81187"/>
                  <a:pt x="52772" y="81187"/>
                </a:cubicBezTo>
                <a:lnTo>
                  <a:pt x="60890" y="81187"/>
                </a:lnTo>
                <a:cubicBezTo>
                  <a:pt x="63123" y="81187"/>
                  <a:pt x="64950" y="79361"/>
                  <a:pt x="64950" y="77128"/>
                </a:cubicBezTo>
                <a:lnTo>
                  <a:pt x="64950" y="48712"/>
                </a:lnTo>
                <a:lnTo>
                  <a:pt x="77128" y="48712"/>
                </a:lnTo>
                <a:cubicBezTo>
                  <a:pt x="79361" y="48712"/>
                  <a:pt x="81187" y="46886"/>
                  <a:pt x="81187" y="44653"/>
                </a:cubicBezTo>
                <a:lnTo>
                  <a:pt x="81187" y="36534"/>
                </a:lnTo>
                <a:cubicBezTo>
                  <a:pt x="81187" y="34302"/>
                  <a:pt x="79361" y="32475"/>
                  <a:pt x="77128" y="32475"/>
                </a:cubicBezTo>
                <a:lnTo>
                  <a:pt x="64950" y="32475"/>
                </a:lnTo>
                <a:lnTo>
                  <a:pt x="64950" y="20297"/>
                </a:lnTo>
                <a:cubicBezTo>
                  <a:pt x="64950" y="18064"/>
                  <a:pt x="63123" y="16237"/>
                  <a:pt x="60890" y="16237"/>
                </a:cubicBezTo>
                <a:lnTo>
                  <a:pt x="52772" y="16237"/>
                </a:lnTo>
                <a:cubicBezTo>
                  <a:pt x="50539" y="16237"/>
                  <a:pt x="48712" y="18064"/>
                  <a:pt x="48712" y="20297"/>
                </a:cubicBez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42" name="Text 40"/>
          <p:cNvSpPr/>
          <p:nvPr/>
        </p:nvSpPr>
        <p:spPr>
          <a:xfrm>
            <a:off x="5687319" y="3182539"/>
            <a:ext cx="5809806" cy="18557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23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Evangelio proclamado por el lector (distinguir: "Palabra de Dios"... "Palabra del Señor")</a:t>
            </a:r>
            <a:endParaRPr lang="en-US" sz="1600" dirty="0"/>
          </a:p>
        </p:txBody>
      </p:sp>
      <p:sp>
        <p:nvSpPr>
          <p:cNvPr id="43" name="Shape 41"/>
          <p:cNvSpPr/>
          <p:nvPr/>
        </p:nvSpPr>
        <p:spPr>
          <a:xfrm>
            <a:off x="5476513" y="3618630"/>
            <a:ext cx="146137" cy="129900"/>
          </a:xfrm>
          <a:custGeom>
            <a:avLst/>
            <a:gdLst/>
            <a:ahLst/>
            <a:cxnLst/>
            <a:rect l="l" t="t" r="r" b="b"/>
            <a:pathLst>
              <a:path w="146137" h="129900">
                <a:moveTo>
                  <a:pt x="97425" y="36534"/>
                </a:moveTo>
                <a:cubicBezTo>
                  <a:pt x="97425" y="61195"/>
                  <a:pt x="75606" y="81187"/>
                  <a:pt x="48712" y="81187"/>
                </a:cubicBezTo>
                <a:cubicBezTo>
                  <a:pt x="41938" y="81187"/>
                  <a:pt x="35494" y="79919"/>
                  <a:pt x="29633" y="77635"/>
                </a:cubicBezTo>
                <a:lnTo>
                  <a:pt x="8931" y="88596"/>
                </a:lnTo>
                <a:cubicBezTo>
                  <a:pt x="6571" y="89839"/>
                  <a:pt x="3679" y="89407"/>
                  <a:pt x="1776" y="87530"/>
                </a:cubicBezTo>
                <a:cubicBezTo>
                  <a:pt x="-127" y="85653"/>
                  <a:pt x="-558" y="82735"/>
                  <a:pt x="710" y="80375"/>
                </a:cubicBezTo>
                <a:lnTo>
                  <a:pt x="9742" y="63326"/>
                </a:lnTo>
                <a:cubicBezTo>
                  <a:pt x="3628" y="55867"/>
                  <a:pt x="0" y="46581"/>
                  <a:pt x="0" y="36534"/>
                </a:cubicBezTo>
                <a:cubicBezTo>
                  <a:pt x="0" y="11874"/>
                  <a:pt x="21819" y="-8119"/>
                  <a:pt x="48712" y="-8119"/>
                </a:cubicBezTo>
                <a:cubicBezTo>
                  <a:pt x="75606" y="-8119"/>
                  <a:pt x="97425" y="11874"/>
                  <a:pt x="97425" y="36534"/>
                </a:cubicBezTo>
                <a:close/>
                <a:moveTo>
                  <a:pt x="97425" y="129900"/>
                </a:moveTo>
                <a:cubicBezTo>
                  <a:pt x="73551" y="129900"/>
                  <a:pt x="53685" y="114144"/>
                  <a:pt x="49524" y="93365"/>
                </a:cubicBezTo>
                <a:cubicBezTo>
                  <a:pt x="79969" y="92985"/>
                  <a:pt x="106431" y="71318"/>
                  <a:pt x="109349" y="41938"/>
                </a:cubicBezTo>
                <a:cubicBezTo>
                  <a:pt x="130483" y="46810"/>
                  <a:pt x="146137" y="64341"/>
                  <a:pt x="146137" y="85247"/>
                </a:cubicBezTo>
                <a:cubicBezTo>
                  <a:pt x="146137" y="95293"/>
                  <a:pt x="142509" y="104579"/>
                  <a:pt x="136395" y="112038"/>
                </a:cubicBezTo>
                <a:lnTo>
                  <a:pt x="145427" y="129088"/>
                </a:lnTo>
                <a:cubicBezTo>
                  <a:pt x="146670" y="131447"/>
                  <a:pt x="146238" y="134339"/>
                  <a:pt x="144361" y="136242"/>
                </a:cubicBezTo>
                <a:cubicBezTo>
                  <a:pt x="142484" y="138145"/>
                  <a:pt x="139566" y="138576"/>
                  <a:pt x="137206" y="137308"/>
                </a:cubicBezTo>
                <a:lnTo>
                  <a:pt x="116504" y="126348"/>
                </a:lnTo>
                <a:cubicBezTo>
                  <a:pt x="110643" y="128631"/>
                  <a:pt x="104199" y="129900"/>
                  <a:pt x="97425" y="129900"/>
                </a:cubicBez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44" name="Text 42"/>
          <p:cNvSpPr/>
          <p:nvPr/>
        </p:nvSpPr>
        <p:spPr>
          <a:xfrm>
            <a:off x="5687319" y="3590795"/>
            <a:ext cx="5809806" cy="18557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23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Homilía (si está preparada por el párroco u obispo) o reflexión</a:t>
            </a:r>
            <a:endParaRPr lang="en-US" sz="1600" dirty="0"/>
          </a:p>
        </p:txBody>
      </p:sp>
      <p:sp>
        <p:nvSpPr>
          <p:cNvPr id="45" name="Shape 43"/>
          <p:cNvSpPr/>
          <p:nvPr/>
        </p:nvSpPr>
        <p:spPr>
          <a:xfrm>
            <a:off x="5468394" y="4026886"/>
            <a:ext cx="162374" cy="129900"/>
          </a:xfrm>
          <a:custGeom>
            <a:avLst/>
            <a:gdLst/>
            <a:ahLst/>
            <a:cxnLst/>
            <a:rect l="l" t="t" r="r" b="b"/>
            <a:pathLst>
              <a:path w="162374" h="129900">
                <a:moveTo>
                  <a:pt x="56831" y="75098"/>
                </a:moveTo>
                <a:cubicBezTo>
                  <a:pt x="56831" y="78473"/>
                  <a:pt x="54116" y="81187"/>
                  <a:pt x="50742" y="81187"/>
                </a:cubicBezTo>
                <a:cubicBezTo>
                  <a:pt x="47368" y="81187"/>
                  <a:pt x="44653" y="78473"/>
                  <a:pt x="44653" y="75098"/>
                </a:cubicBezTo>
                <a:lnTo>
                  <a:pt x="44653" y="46530"/>
                </a:lnTo>
                <a:lnTo>
                  <a:pt x="67030" y="16161"/>
                </a:lnTo>
                <a:cubicBezTo>
                  <a:pt x="70354" y="11645"/>
                  <a:pt x="69390" y="5303"/>
                  <a:pt x="64874" y="1979"/>
                </a:cubicBezTo>
                <a:cubicBezTo>
                  <a:pt x="60358" y="-1345"/>
                  <a:pt x="54015" y="-381"/>
                  <a:pt x="50691" y="4135"/>
                </a:cubicBezTo>
                <a:lnTo>
                  <a:pt x="27020" y="36255"/>
                </a:lnTo>
                <a:cubicBezTo>
                  <a:pt x="22656" y="42167"/>
                  <a:pt x="20297" y="49347"/>
                  <a:pt x="20297" y="56730"/>
                </a:cubicBezTo>
                <a:lnTo>
                  <a:pt x="20297" y="84815"/>
                </a:lnTo>
                <a:lnTo>
                  <a:pt x="5556" y="89737"/>
                </a:lnTo>
                <a:cubicBezTo>
                  <a:pt x="2233" y="90828"/>
                  <a:pt x="0" y="93923"/>
                  <a:pt x="0" y="97425"/>
                </a:cubicBezTo>
                <a:lnTo>
                  <a:pt x="0" y="121781"/>
                </a:lnTo>
                <a:cubicBezTo>
                  <a:pt x="0" y="124318"/>
                  <a:pt x="1192" y="126728"/>
                  <a:pt x="3222" y="128250"/>
                </a:cubicBezTo>
                <a:cubicBezTo>
                  <a:pt x="5252" y="129773"/>
                  <a:pt x="7890" y="130280"/>
                  <a:pt x="10351" y="129570"/>
                </a:cubicBezTo>
                <a:lnTo>
                  <a:pt x="49524" y="118381"/>
                </a:lnTo>
                <a:cubicBezTo>
                  <a:pt x="63478" y="114398"/>
                  <a:pt x="73068" y="101662"/>
                  <a:pt x="73068" y="87149"/>
                </a:cubicBezTo>
                <a:lnTo>
                  <a:pt x="73068" y="56831"/>
                </a:lnTo>
                <a:cubicBezTo>
                  <a:pt x="73068" y="52340"/>
                  <a:pt x="69440" y="48712"/>
                  <a:pt x="64950" y="48712"/>
                </a:cubicBezTo>
                <a:cubicBezTo>
                  <a:pt x="60459" y="48712"/>
                  <a:pt x="56831" y="52340"/>
                  <a:pt x="56831" y="56831"/>
                </a:cubicBezTo>
                <a:lnTo>
                  <a:pt x="56831" y="75098"/>
                </a:lnTo>
                <a:close/>
                <a:moveTo>
                  <a:pt x="105543" y="75098"/>
                </a:moveTo>
                <a:lnTo>
                  <a:pt x="105543" y="56831"/>
                </a:lnTo>
                <a:cubicBezTo>
                  <a:pt x="105543" y="52340"/>
                  <a:pt x="101915" y="48712"/>
                  <a:pt x="97425" y="48712"/>
                </a:cubicBezTo>
                <a:cubicBezTo>
                  <a:pt x="92934" y="48712"/>
                  <a:pt x="89306" y="52340"/>
                  <a:pt x="89306" y="56831"/>
                </a:cubicBezTo>
                <a:lnTo>
                  <a:pt x="89306" y="87175"/>
                </a:lnTo>
                <a:cubicBezTo>
                  <a:pt x="89306" y="101687"/>
                  <a:pt x="98922" y="114423"/>
                  <a:pt x="112850" y="118406"/>
                </a:cubicBezTo>
                <a:lnTo>
                  <a:pt x="152023" y="129595"/>
                </a:lnTo>
                <a:cubicBezTo>
                  <a:pt x="154484" y="130305"/>
                  <a:pt x="157097" y="129798"/>
                  <a:pt x="159152" y="128276"/>
                </a:cubicBezTo>
                <a:cubicBezTo>
                  <a:pt x="161207" y="126754"/>
                  <a:pt x="162374" y="124318"/>
                  <a:pt x="162374" y="121781"/>
                </a:cubicBezTo>
                <a:lnTo>
                  <a:pt x="162374" y="97425"/>
                </a:lnTo>
                <a:cubicBezTo>
                  <a:pt x="162374" y="93923"/>
                  <a:pt x="160142" y="90828"/>
                  <a:pt x="156818" y="89712"/>
                </a:cubicBezTo>
                <a:lnTo>
                  <a:pt x="142078" y="84790"/>
                </a:lnTo>
                <a:lnTo>
                  <a:pt x="142078" y="56704"/>
                </a:lnTo>
                <a:cubicBezTo>
                  <a:pt x="142078" y="49347"/>
                  <a:pt x="139718" y="42167"/>
                  <a:pt x="135354" y="36230"/>
                </a:cubicBezTo>
                <a:lnTo>
                  <a:pt x="111683" y="4135"/>
                </a:lnTo>
                <a:cubicBezTo>
                  <a:pt x="108360" y="-381"/>
                  <a:pt x="102017" y="-1345"/>
                  <a:pt x="97501" y="1979"/>
                </a:cubicBezTo>
                <a:cubicBezTo>
                  <a:pt x="92985" y="5303"/>
                  <a:pt x="92021" y="11645"/>
                  <a:pt x="95344" y="16161"/>
                </a:cubicBezTo>
                <a:lnTo>
                  <a:pt x="117721" y="46530"/>
                </a:lnTo>
                <a:lnTo>
                  <a:pt x="117721" y="75098"/>
                </a:lnTo>
                <a:cubicBezTo>
                  <a:pt x="117721" y="78473"/>
                  <a:pt x="115007" y="81187"/>
                  <a:pt x="111632" y="81187"/>
                </a:cubicBezTo>
                <a:cubicBezTo>
                  <a:pt x="108258" y="81187"/>
                  <a:pt x="105543" y="78473"/>
                  <a:pt x="105543" y="75098"/>
                </a:cubicBez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46" name="Text 44"/>
          <p:cNvSpPr/>
          <p:nvPr/>
        </p:nvSpPr>
        <p:spPr>
          <a:xfrm>
            <a:off x="5687319" y="3999050"/>
            <a:ext cx="5809806" cy="18557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23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Oración universal</a:t>
            </a:r>
            <a:endParaRPr lang="en-US" sz="1600" dirty="0"/>
          </a:p>
        </p:txBody>
      </p:sp>
      <p:sp>
        <p:nvSpPr>
          <p:cNvPr id="47" name="Shape 45"/>
          <p:cNvSpPr/>
          <p:nvPr/>
        </p:nvSpPr>
        <p:spPr>
          <a:xfrm>
            <a:off x="5224832" y="4407306"/>
            <a:ext cx="37114" cy="1521680"/>
          </a:xfrm>
          <a:custGeom>
            <a:avLst/>
            <a:gdLst/>
            <a:ahLst/>
            <a:cxnLst/>
            <a:rect l="l" t="t" r="r" b="b"/>
            <a:pathLst>
              <a:path w="37114" h="1521680">
                <a:moveTo>
                  <a:pt x="37114" y="0"/>
                </a:moveTo>
                <a:lnTo>
                  <a:pt x="37114" y="0"/>
                </a:lnTo>
                <a:lnTo>
                  <a:pt x="37114" y="1521680"/>
                </a:lnTo>
                <a:lnTo>
                  <a:pt x="37114" y="1521680"/>
                </a:lnTo>
                <a:cubicBezTo>
                  <a:pt x="16617" y="1521680"/>
                  <a:pt x="0" y="1505064"/>
                  <a:pt x="0" y="1484566"/>
                </a:cubicBezTo>
                <a:lnTo>
                  <a:pt x="0" y="37114"/>
                </a:lnTo>
                <a:cubicBezTo>
                  <a:pt x="0" y="16630"/>
                  <a:pt x="16630" y="0"/>
                  <a:pt x="37114" y="0"/>
                </a:cubicBezTo>
                <a:close/>
              </a:path>
            </a:pathLst>
          </a:custGeom>
          <a:solidFill>
            <a:srgbClr val="7A5C58"/>
          </a:solidFill>
          <a:ln/>
        </p:spPr>
      </p:sp>
      <p:sp>
        <p:nvSpPr>
          <p:cNvPr id="48" name="Shape 46"/>
          <p:cNvSpPr/>
          <p:nvPr/>
        </p:nvSpPr>
        <p:spPr>
          <a:xfrm>
            <a:off x="5415042" y="4592877"/>
            <a:ext cx="185571" cy="185571"/>
          </a:xfrm>
          <a:custGeom>
            <a:avLst/>
            <a:gdLst/>
            <a:ahLst/>
            <a:cxnLst/>
            <a:rect l="l" t="t" r="r" b="b"/>
            <a:pathLst>
              <a:path w="185571" h="185571">
                <a:moveTo>
                  <a:pt x="101484" y="-2900"/>
                </a:moveTo>
                <a:cubicBezTo>
                  <a:pt x="101484" y="-7720"/>
                  <a:pt x="97606" y="-11598"/>
                  <a:pt x="92785" y="-11598"/>
                </a:cubicBezTo>
                <a:cubicBezTo>
                  <a:pt x="87965" y="-11598"/>
                  <a:pt x="84087" y="-7720"/>
                  <a:pt x="84087" y="-2900"/>
                </a:cubicBezTo>
                <a:lnTo>
                  <a:pt x="84087" y="5799"/>
                </a:lnTo>
                <a:lnTo>
                  <a:pt x="72489" y="5799"/>
                </a:lnTo>
                <a:cubicBezTo>
                  <a:pt x="67668" y="5799"/>
                  <a:pt x="63790" y="9677"/>
                  <a:pt x="63790" y="14498"/>
                </a:cubicBezTo>
                <a:cubicBezTo>
                  <a:pt x="63790" y="19318"/>
                  <a:pt x="67668" y="23196"/>
                  <a:pt x="72489" y="23196"/>
                </a:cubicBezTo>
                <a:lnTo>
                  <a:pt x="84087" y="23196"/>
                </a:lnTo>
                <a:lnTo>
                  <a:pt x="84087" y="40594"/>
                </a:lnTo>
                <a:lnTo>
                  <a:pt x="48350" y="64442"/>
                </a:lnTo>
                <a:cubicBezTo>
                  <a:pt x="43493" y="67668"/>
                  <a:pt x="40594" y="73068"/>
                  <a:pt x="40594" y="78904"/>
                </a:cubicBezTo>
                <a:lnTo>
                  <a:pt x="40594" y="92785"/>
                </a:lnTo>
                <a:lnTo>
                  <a:pt x="11671" y="109313"/>
                </a:lnTo>
                <a:cubicBezTo>
                  <a:pt x="4458" y="113445"/>
                  <a:pt x="0" y="121128"/>
                  <a:pt x="0" y="129428"/>
                </a:cubicBezTo>
                <a:lnTo>
                  <a:pt x="0" y="162374"/>
                </a:lnTo>
                <a:cubicBezTo>
                  <a:pt x="0" y="175169"/>
                  <a:pt x="10402" y="185571"/>
                  <a:pt x="23196" y="185571"/>
                </a:cubicBezTo>
                <a:cubicBezTo>
                  <a:pt x="50271" y="185571"/>
                  <a:pt x="54149" y="185571"/>
                  <a:pt x="139178" y="185571"/>
                </a:cubicBezTo>
                <a:lnTo>
                  <a:pt x="162374" y="185571"/>
                </a:lnTo>
                <a:cubicBezTo>
                  <a:pt x="175169" y="185571"/>
                  <a:pt x="185571" y="175169"/>
                  <a:pt x="185571" y="162374"/>
                </a:cubicBezTo>
                <a:lnTo>
                  <a:pt x="185571" y="129428"/>
                </a:lnTo>
                <a:cubicBezTo>
                  <a:pt x="185571" y="121092"/>
                  <a:pt x="181113" y="113408"/>
                  <a:pt x="173900" y="109277"/>
                </a:cubicBezTo>
                <a:lnTo>
                  <a:pt x="144977" y="92785"/>
                </a:lnTo>
                <a:lnTo>
                  <a:pt x="144977" y="78904"/>
                </a:lnTo>
                <a:cubicBezTo>
                  <a:pt x="144977" y="73105"/>
                  <a:pt x="142078" y="67668"/>
                  <a:pt x="137221" y="64442"/>
                </a:cubicBezTo>
                <a:lnTo>
                  <a:pt x="101484" y="40594"/>
                </a:lnTo>
                <a:lnTo>
                  <a:pt x="101484" y="23196"/>
                </a:lnTo>
                <a:lnTo>
                  <a:pt x="113082" y="23196"/>
                </a:lnTo>
                <a:cubicBezTo>
                  <a:pt x="117903" y="23196"/>
                  <a:pt x="121781" y="19318"/>
                  <a:pt x="121781" y="14498"/>
                </a:cubicBezTo>
                <a:cubicBezTo>
                  <a:pt x="121781" y="9677"/>
                  <a:pt x="117903" y="5799"/>
                  <a:pt x="113082" y="5799"/>
                </a:cubicBezTo>
                <a:lnTo>
                  <a:pt x="101484" y="5799"/>
                </a:lnTo>
                <a:lnTo>
                  <a:pt x="101484" y="-2900"/>
                </a:lnTo>
                <a:close/>
                <a:moveTo>
                  <a:pt x="92785" y="115982"/>
                </a:moveTo>
                <a:cubicBezTo>
                  <a:pt x="105580" y="115982"/>
                  <a:pt x="115982" y="126384"/>
                  <a:pt x="115982" y="139178"/>
                </a:cubicBezTo>
                <a:lnTo>
                  <a:pt x="115982" y="168174"/>
                </a:lnTo>
                <a:lnTo>
                  <a:pt x="69589" y="168174"/>
                </a:lnTo>
                <a:lnTo>
                  <a:pt x="69589" y="139178"/>
                </a:lnTo>
                <a:cubicBezTo>
                  <a:pt x="69589" y="126384"/>
                  <a:pt x="79991" y="115982"/>
                  <a:pt x="92785" y="115982"/>
                </a:cubicBezTo>
                <a:close/>
              </a:path>
            </a:pathLst>
          </a:custGeom>
          <a:solidFill>
            <a:srgbClr val="7A5C58"/>
          </a:solidFill>
          <a:ln/>
        </p:spPr>
      </p:sp>
      <p:sp>
        <p:nvSpPr>
          <p:cNvPr id="49" name="Text 47"/>
          <p:cNvSpPr/>
          <p:nvPr/>
        </p:nvSpPr>
        <p:spPr>
          <a:xfrm>
            <a:off x="5698038" y="4416585"/>
            <a:ext cx="4524302" cy="39897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315" b="1" dirty="0">
                <a:solidFill>
                  <a:srgbClr val="7A5C58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2. </a:t>
            </a:r>
            <a:r>
              <a:rPr lang="en-US" sz="1315" b="1" dirty="0" err="1">
                <a:solidFill>
                  <a:srgbClr val="7A5C58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Adoración</a:t>
            </a:r>
            <a:r>
              <a:rPr lang="en-US" sz="1315" b="1" dirty="0">
                <a:solidFill>
                  <a:srgbClr val="7A5C58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 </a:t>
            </a:r>
            <a:r>
              <a:rPr lang="en-US" sz="1315" b="1" dirty="0" err="1" smtClean="0">
                <a:solidFill>
                  <a:srgbClr val="7A5C58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Eucarística</a:t>
            </a:r>
            <a:r>
              <a:rPr lang="en-US" sz="1315" b="1" dirty="0" smtClean="0">
                <a:solidFill>
                  <a:srgbClr val="7A5C58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 </a:t>
            </a:r>
            <a:r>
              <a:rPr lang="mr-IN" sz="1315" b="1" dirty="0" smtClean="0">
                <a:solidFill>
                  <a:srgbClr val="7A5C58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–</a:t>
            </a:r>
            <a:r>
              <a:rPr lang="en-US" sz="1315" b="1" dirty="0" smtClean="0">
                <a:solidFill>
                  <a:srgbClr val="7A5C58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SIMPLE-  </a:t>
            </a:r>
            <a:r>
              <a:rPr lang="en-US" sz="1315" b="1" dirty="0">
                <a:solidFill>
                  <a:srgbClr val="7A5C58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(si hay reserva previa)</a:t>
            </a:r>
            <a:endParaRPr lang="en-US" sz="1600" dirty="0"/>
          </a:p>
        </p:txBody>
      </p:sp>
      <p:sp>
        <p:nvSpPr>
          <p:cNvPr id="50" name="Shape 48"/>
          <p:cNvSpPr/>
          <p:nvPr/>
        </p:nvSpPr>
        <p:spPr>
          <a:xfrm>
            <a:off x="6294039" y="5019689"/>
            <a:ext cx="187890" cy="167014"/>
          </a:xfrm>
          <a:custGeom>
            <a:avLst/>
            <a:gdLst/>
            <a:ahLst/>
            <a:cxnLst/>
            <a:rect l="l" t="t" r="r" b="b"/>
            <a:pathLst>
              <a:path w="187890" h="167014">
                <a:moveTo>
                  <a:pt x="58129" y="-3295"/>
                </a:moveTo>
                <a:cubicBezTo>
                  <a:pt x="60542" y="-4306"/>
                  <a:pt x="63283" y="-4012"/>
                  <a:pt x="65468" y="-2577"/>
                </a:cubicBezTo>
                <a:lnTo>
                  <a:pt x="94108" y="16408"/>
                </a:lnTo>
                <a:lnTo>
                  <a:pt x="122749" y="-2577"/>
                </a:lnTo>
                <a:cubicBezTo>
                  <a:pt x="124934" y="-4012"/>
                  <a:pt x="127674" y="-4273"/>
                  <a:pt x="130088" y="-3295"/>
                </a:cubicBezTo>
                <a:cubicBezTo>
                  <a:pt x="132502" y="-2316"/>
                  <a:pt x="134198" y="-163"/>
                  <a:pt x="134720" y="2381"/>
                </a:cubicBezTo>
                <a:lnTo>
                  <a:pt x="141538" y="36045"/>
                </a:lnTo>
                <a:lnTo>
                  <a:pt x="175201" y="42863"/>
                </a:lnTo>
                <a:cubicBezTo>
                  <a:pt x="177746" y="43384"/>
                  <a:pt x="179899" y="45146"/>
                  <a:pt x="180877" y="47527"/>
                </a:cubicBezTo>
                <a:cubicBezTo>
                  <a:pt x="181856" y="49908"/>
                  <a:pt x="181595" y="52681"/>
                  <a:pt x="180160" y="54867"/>
                </a:cubicBezTo>
                <a:lnTo>
                  <a:pt x="161175" y="83507"/>
                </a:lnTo>
                <a:lnTo>
                  <a:pt x="180160" y="112147"/>
                </a:lnTo>
                <a:cubicBezTo>
                  <a:pt x="181595" y="114333"/>
                  <a:pt x="181856" y="117073"/>
                  <a:pt x="180877" y="119487"/>
                </a:cubicBezTo>
                <a:cubicBezTo>
                  <a:pt x="179899" y="121900"/>
                  <a:pt x="177746" y="123662"/>
                  <a:pt x="175201" y="124151"/>
                </a:cubicBezTo>
                <a:lnTo>
                  <a:pt x="141505" y="130936"/>
                </a:lnTo>
                <a:lnTo>
                  <a:pt x="134720" y="164632"/>
                </a:lnTo>
                <a:cubicBezTo>
                  <a:pt x="134198" y="167177"/>
                  <a:pt x="132437" y="169330"/>
                  <a:pt x="130055" y="170308"/>
                </a:cubicBezTo>
                <a:cubicBezTo>
                  <a:pt x="127674" y="171287"/>
                  <a:pt x="124901" y="171026"/>
                  <a:pt x="122716" y="169591"/>
                </a:cubicBezTo>
                <a:lnTo>
                  <a:pt x="94076" y="150606"/>
                </a:lnTo>
                <a:lnTo>
                  <a:pt x="65435" y="169591"/>
                </a:lnTo>
                <a:cubicBezTo>
                  <a:pt x="63250" y="171026"/>
                  <a:pt x="60510" y="171287"/>
                  <a:pt x="58096" y="170308"/>
                </a:cubicBezTo>
                <a:cubicBezTo>
                  <a:pt x="55682" y="169330"/>
                  <a:pt x="53921" y="167177"/>
                  <a:pt x="53431" y="164632"/>
                </a:cubicBezTo>
                <a:lnTo>
                  <a:pt x="46646" y="130936"/>
                </a:lnTo>
                <a:lnTo>
                  <a:pt x="12950" y="124119"/>
                </a:lnTo>
                <a:cubicBezTo>
                  <a:pt x="10406" y="123597"/>
                  <a:pt x="8253" y="121835"/>
                  <a:pt x="7274" y="119454"/>
                </a:cubicBezTo>
                <a:cubicBezTo>
                  <a:pt x="6296" y="117073"/>
                  <a:pt x="6557" y="114300"/>
                  <a:pt x="7992" y="112114"/>
                </a:cubicBezTo>
                <a:lnTo>
                  <a:pt x="26977" y="83507"/>
                </a:lnTo>
                <a:lnTo>
                  <a:pt x="7992" y="54867"/>
                </a:lnTo>
                <a:cubicBezTo>
                  <a:pt x="6557" y="52681"/>
                  <a:pt x="6296" y="49941"/>
                  <a:pt x="7274" y="47527"/>
                </a:cubicBezTo>
                <a:cubicBezTo>
                  <a:pt x="8253" y="45113"/>
                  <a:pt x="10406" y="43352"/>
                  <a:pt x="12950" y="42862"/>
                </a:cubicBezTo>
                <a:lnTo>
                  <a:pt x="46646" y="36078"/>
                </a:lnTo>
                <a:lnTo>
                  <a:pt x="53464" y="2381"/>
                </a:lnTo>
                <a:cubicBezTo>
                  <a:pt x="53986" y="-163"/>
                  <a:pt x="55747" y="-2316"/>
                  <a:pt x="58129" y="-3295"/>
                </a:cubicBezTo>
                <a:close/>
                <a:moveTo>
                  <a:pt x="67719" y="83507"/>
                </a:moveTo>
                <a:cubicBezTo>
                  <a:pt x="67719" y="74137"/>
                  <a:pt x="72718" y="65479"/>
                  <a:pt x="80832" y="60794"/>
                </a:cubicBezTo>
                <a:cubicBezTo>
                  <a:pt x="88946" y="56109"/>
                  <a:pt x="98944" y="56109"/>
                  <a:pt x="107058" y="60794"/>
                </a:cubicBezTo>
                <a:cubicBezTo>
                  <a:pt x="115173" y="65479"/>
                  <a:pt x="120172" y="74137"/>
                  <a:pt x="120172" y="83507"/>
                </a:cubicBezTo>
                <a:cubicBezTo>
                  <a:pt x="120172" y="97982"/>
                  <a:pt x="108420" y="109733"/>
                  <a:pt x="93945" y="109733"/>
                </a:cubicBezTo>
                <a:cubicBezTo>
                  <a:pt x="79470" y="109733"/>
                  <a:pt x="67719" y="97982"/>
                  <a:pt x="67719" y="83507"/>
                </a:cubicBezTo>
                <a:close/>
                <a:moveTo>
                  <a:pt x="135829" y="83507"/>
                </a:moveTo>
                <a:cubicBezTo>
                  <a:pt x="135829" y="60390"/>
                  <a:pt x="117062" y="41623"/>
                  <a:pt x="93945" y="41623"/>
                </a:cubicBezTo>
                <a:cubicBezTo>
                  <a:pt x="70829" y="41623"/>
                  <a:pt x="52061" y="60390"/>
                  <a:pt x="52061" y="83507"/>
                </a:cubicBezTo>
                <a:cubicBezTo>
                  <a:pt x="52061" y="98471"/>
                  <a:pt x="60044" y="112298"/>
                  <a:pt x="73003" y="119779"/>
                </a:cubicBezTo>
                <a:cubicBezTo>
                  <a:pt x="85962" y="127261"/>
                  <a:pt x="101928" y="127261"/>
                  <a:pt x="114887" y="119779"/>
                </a:cubicBezTo>
                <a:cubicBezTo>
                  <a:pt x="127846" y="112298"/>
                  <a:pt x="135829" y="98471"/>
                  <a:pt x="135829" y="83507"/>
                </a:cubicBezTo>
                <a:close/>
              </a:path>
            </a:pathLst>
          </a:custGeom>
          <a:solidFill>
            <a:srgbClr val="7A5C58"/>
          </a:solidFill>
          <a:ln/>
        </p:spPr>
      </p:sp>
      <p:sp>
        <p:nvSpPr>
          <p:cNvPr id="51" name="Text 49"/>
          <p:cNvSpPr/>
          <p:nvPr/>
        </p:nvSpPr>
        <p:spPr>
          <a:xfrm>
            <a:off x="5433599" y="5223817"/>
            <a:ext cx="1902100" cy="18557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023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Exposición simple</a:t>
            </a:r>
            <a:endParaRPr lang="en-US" sz="1600" dirty="0"/>
          </a:p>
        </p:txBody>
      </p:sp>
      <p:sp>
        <p:nvSpPr>
          <p:cNvPr id="52" name="Text 50"/>
          <p:cNvSpPr/>
          <p:nvPr/>
        </p:nvSpPr>
        <p:spPr>
          <a:xfrm>
            <a:off x="5438239" y="5409388"/>
            <a:ext cx="1892822" cy="2969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10000"/>
              </a:lnSpc>
            </a:pPr>
            <a:r>
              <a:rPr lang="en-US" sz="877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(sin bendición con el Santísimo si no es diácono)</a:t>
            </a:r>
            <a:endParaRPr lang="en-US" sz="1600" dirty="0"/>
          </a:p>
        </p:txBody>
      </p:sp>
      <p:sp>
        <p:nvSpPr>
          <p:cNvPr id="53" name="Shape 51"/>
          <p:cNvSpPr/>
          <p:nvPr/>
        </p:nvSpPr>
        <p:spPr>
          <a:xfrm>
            <a:off x="8366342" y="5019689"/>
            <a:ext cx="167014" cy="167014"/>
          </a:xfrm>
          <a:custGeom>
            <a:avLst/>
            <a:gdLst/>
            <a:ahLst/>
            <a:cxnLst/>
            <a:rect l="l" t="t" r="r" b="b"/>
            <a:pathLst>
              <a:path w="167014" h="167014">
                <a:moveTo>
                  <a:pt x="83507" y="0"/>
                </a:moveTo>
                <a:cubicBezTo>
                  <a:pt x="129596" y="0"/>
                  <a:pt x="167014" y="37418"/>
                  <a:pt x="167014" y="83507"/>
                </a:cubicBezTo>
                <a:cubicBezTo>
                  <a:pt x="167014" y="129596"/>
                  <a:pt x="129596" y="167014"/>
                  <a:pt x="83507" y="167014"/>
                </a:cubicBezTo>
                <a:cubicBezTo>
                  <a:pt x="37418" y="167014"/>
                  <a:pt x="0" y="129596"/>
                  <a:pt x="0" y="83507"/>
                </a:cubicBezTo>
                <a:cubicBezTo>
                  <a:pt x="0" y="37418"/>
                  <a:pt x="37418" y="0"/>
                  <a:pt x="83507" y="0"/>
                </a:cubicBezTo>
                <a:close/>
                <a:moveTo>
                  <a:pt x="75678" y="39144"/>
                </a:moveTo>
                <a:lnTo>
                  <a:pt x="75678" y="83507"/>
                </a:lnTo>
                <a:cubicBezTo>
                  <a:pt x="75678" y="86116"/>
                  <a:pt x="76983" y="88563"/>
                  <a:pt x="79168" y="90031"/>
                </a:cubicBezTo>
                <a:lnTo>
                  <a:pt x="110483" y="110908"/>
                </a:lnTo>
                <a:cubicBezTo>
                  <a:pt x="114072" y="113321"/>
                  <a:pt x="118932" y="112343"/>
                  <a:pt x="121346" y="108722"/>
                </a:cubicBezTo>
                <a:cubicBezTo>
                  <a:pt x="123760" y="105101"/>
                  <a:pt x="122781" y="100273"/>
                  <a:pt x="119160" y="97860"/>
                </a:cubicBezTo>
                <a:lnTo>
                  <a:pt x="91336" y="79332"/>
                </a:lnTo>
                <a:lnTo>
                  <a:pt x="91336" y="39144"/>
                </a:lnTo>
                <a:cubicBezTo>
                  <a:pt x="91336" y="34805"/>
                  <a:pt x="87845" y="31315"/>
                  <a:pt x="83507" y="31315"/>
                </a:cubicBezTo>
                <a:cubicBezTo>
                  <a:pt x="79168" y="31315"/>
                  <a:pt x="75678" y="34805"/>
                  <a:pt x="75678" y="39144"/>
                </a:cubicBezTo>
                <a:close/>
              </a:path>
            </a:pathLst>
          </a:custGeom>
          <a:solidFill>
            <a:srgbClr val="7A5C58"/>
          </a:solidFill>
          <a:ln/>
        </p:spPr>
      </p:sp>
      <p:sp>
        <p:nvSpPr>
          <p:cNvPr id="54" name="Text 52"/>
          <p:cNvSpPr/>
          <p:nvPr/>
        </p:nvSpPr>
        <p:spPr>
          <a:xfrm>
            <a:off x="7495465" y="5223817"/>
            <a:ext cx="1902100" cy="18557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023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Tiempo de adoración</a:t>
            </a:r>
            <a:endParaRPr lang="en-US" sz="1600" dirty="0"/>
          </a:p>
        </p:txBody>
      </p:sp>
      <p:sp>
        <p:nvSpPr>
          <p:cNvPr id="55" name="Text 53"/>
          <p:cNvSpPr/>
          <p:nvPr/>
        </p:nvSpPr>
        <p:spPr>
          <a:xfrm>
            <a:off x="7500104" y="5409388"/>
            <a:ext cx="1892822" cy="14845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10000"/>
              </a:lnSpc>
            </a:pPr>
            <a:r>
              <a:rPr lang="en-US" sz="877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(silencio, cantos, lecturas)</a:t>
            </a:r>
            <a:endParaRPr lang="en-US" sz="1600" dirty="0"/>
          </a:p>
        </p:txBody>
      </p:sp>
      <p:sp>
        <p:nvSpPr>
          <p:cNvPr id="56" name="Shape 54"/>
          <p:cNvSpPr/>
          <p:nvPr/>
        </p:nvSpPr>
        <p:spPr>
          <a:xfrm>
            <a:off x="10428208" y="5019689"/>
            <a:ext cx="167014" cy="167014"/>
          </a:xfrm>
          <a:custGeom>
            <a:avLst/>
            <a:gdLst/>
            <a:ahLst/>
            <a:cxnLst/>
            <a:rect l="l" t="t" r="r" b="b"/>
            <a:pathLst>
              <a:path w="167014" h="167014">
                <a:moveTo>
                  <a:pt x="83507" y="0"/>
                </a:moveTo>
                <a:cubicBezTo>
                  <a:pt x="37382" y="0"/>
                  <a:pt x="0" y="37382"/>
                  <a:pt x="0" y="83507"/>
                </a:cubicBezTo>
                <a:cubicBezTo>
                  <a:pt x="0" y="129631"/>
                  <a:pt x="37382" y="167014"/>
                  <a:pt x="83507" y="167014"/>
                </a:cubicBezTo>
                <a:cubicBezTo>
                  <a:pt x="105949" y="167014"/>
                  <a:pt x="126337" y="158141"/>
                  <a:pt x="141342" y="143723"/>
                </a:cubicBezTo>
                <a:cubicBezTo>
                  <a:pt x="143723" y="141440"/>
                  <a:pt x="144408" y="137884"/>
                  <a:pt x="143071" y="134883"/>
                </a:cubicBezTo>
                <a:cubicBezTo>
                  <a:pt x="141733" y="131882"/>
                  <a:pt x="138602" y="130023"/>
                  <a:pt x="135307" y="130284"/>
                </a:cubicBezTo>
                <a:cubicBezTo>
                  <a:pt x="133709" y="130414"/>
                  <a:pt x="132110" y="130479"/>
                  <a:pt x="130479" y="130479"/>
                </a:cubicBezTo>
                <a:cubicBezTo>
                  <a:pt x="97338" y="130479"/>
                  <a:pt x="70459" y="103601"/>
                  <a:pt x="70459" y="70459"/>
                </a:cubicBezTo>
                <a:cubicBezTo>
                  <a:pt x="70459" y="46940"/>
                  <a:pt x="83996" y="26553"/>
                  <a:pt x="103764" y="16701"/>
                </a:cubicBezTo>
                <a:cubicBezTo>
                  <a:pt x="106732" y="15233"/>
                  <a:pt x="108428" y="12037"/>
                  <a:pt x="108037" y="8742"/>
                </a:cubicBezTo>
                <a:cubicBezTo>
                  <a:pt x="107646" y="5448"/>
                  <a:pt x="105232" y="2773"/>
                  <a:pt x="102002" y="2055"/>
                </a:cubicBezTo>
                <a:cubicBezTo>
                  <a:pt x="96033" y="718"/>
                  <a:pt x="89835" y="0"/>
                  <a:pt x="83507" y="0"/>
                </a:cubicBezTo>
                <a:close/>
              </a:path>
            </a:pathLst>
          </a:custGeom>
          <a:solidFill>
            <a:srgbClr val="7A5C58"/>
          </a:solidFill>
          <a:ln/>
        </p:spPr>
      </p:sp>
      <p:sp>
        <p:nvSpPr>
          <p:cNvPr id="57" name="Text 55"/>
          <p:cNvSpPr/>
          <p:nvPr/>
        </p:nvSpPr>
        <p:spPr>
          <a:xfrm>
            <a:off x="9557330" y="5223817"/>
            <a:ext cx="1902100" cy="18557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023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Reserva simple</a:t>
            </a:r>
            <a:endParaRPr lang="en-US" sz="1600" dirty="0"/>
          </a:p>
        </p:txBody>
      </p:sp>
      <p:sp>
        <p:nvSpPr>
          <p:cNvPr id="58" name="Text 56"/>
          <p:cNvSpPr/>
          <p:nvPr/>
        </p:nvSpPr>
        <p:spPr>
          <a:xfrm>
            <a:off x="9561969" y="5409388"/>
            <a:ext cx="1892822" cy="14845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10000"/>
              </a:lnSpc>
            </a:pPr>
            <a:r>
              <a:rPr lang="en-US" sz="877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(sin ceremonia elaborada)</a:t>
            </a:r>
            <a:endParaRPr lang="en-US" sz="1600" dirty="0"/>
          </a:p>
        </p:txBody>
      </p:sp>
      <p:sp>
        <p:nvSpPr>
          <p:cNvPr id="59" name="Shape 57"/>
          <p:cNvSpPr/>
          <p:nvPr/>
        </p:nvSpPr>
        <p:spPr>
          <a:xfrm>
            <a:off x="5057818" y="6207342"/>
            <a:ext cx="37114" cy="649498"/>
          </a:xfrm>
          <a:custGeom>
            <a:avLst/>
            <a:gdLst/>
            <a:ahLst/>
            <a:cxnLst/>
            <a:rect l="l" t="t" r="r" b="b"/>
            <a:pathLst>
              <a:path w="37114" h="649498">
                <a:moveTo>
                  <a:pt x="37114" y="0"/>
                </a:moveTo>
                <a:lnTo>
                  <a:pt x="37114" y="0"/>
                </a:lnTo>
                <a:lnTo>
                  <a:pt x="37114" y="649498"/>
                </a:lnTo>
                <a:lnTo>
                  <a:pt x="37114" y="649498"/>
                </a:lnTo>
                <a:cubicBezTo>
                  <a:pt x="16630" y="649498"/>
                  <a:pt x="0" y="632867"/>
                  <a:pt x="0" y="612384"/>
                </a:cubicBezTo>
                <a:lnTo>
                  <a:pt x="0" y="37114"/>
                </a:lnTo>
                <a:cubicBezTo>
                  <a:pt x="0" y="16630"/>
                  <a:pt x="16630" y="0"/>
                  <a:pt x="37114" y="0"/>
                </a:cubicBezTo>
                <a:close/>
              </a:path>
            </a:pathLst>
          </a:custGeom>
          <a:solidFill>
            <a:srgbClr val="7A5C58"/>
          </a:solidFill>
          <a:ln/>
        </p:spPr>
      </p:sp>
      <p:sp>
        <p:nvSpPr>
          <p:cNvPr id="60" name="Shape 58"/>
          <p:cNvSpPr/>
          <p:nvPr/>
        </p:nvSpPr>
        <p:spPr>
          <a:xfrm>
            <a:off x="5206275" y="6355799"/>
            <a:ext cx="129900" cy="129900"/>
          </a:xfrm>
          <a:custGeom>
            <a:avLst/>
            <a:gdLst/>
            <a:ahLst/>
            <a:cxnLst/>
            <a:rect l="l" t="t" r="r" b="b"/>
            <a:pathLst>
              <a:path w="129900" h="129900">
                <a:moveTo>
                  <a:pt x="64950" y="129900"/>
                </a:moveTo>
                <a:cubicBezTo>
                  <a:pt x="100797" y="129900"/>
                  <a:pt x="129900" y="100797"/>
                  <a:pt x="129900" y="64950"/>
                </a:cubicBezTo>
                <a:cubicBezTo>
                  <a:pt x="129900" y="29103"/>
                  <a:pt x="100797" y="0"/>
                  <a:pt x="64950" y="0"/>
                </a:cubicBezTo>
                <a:cubicBezTo>
                  <a:pt x="29103" y="0"/>
                  <a:pt x="0" y="29103"/>
                  <a:pt x="0" y="64950"/>
                </a:cubicBezTo>
                <a:cubicBezTo>
                  <a:pt x="0" y="100797"/>
                  <a:pt x="29103" y="129900"/>
                  <a:pt x="64950" y="129900"/>
                </a:cubicBezTo>
                <a:close/>
                <a:moveTo>
                  <a:pt x="56831" y="40594"/>
                </a:moveTo>
                <a:cubicBezTo>
                  <a:pt x="56831" y="36113"/>
                  <a:pt x="60469" y="32475"/>
                  <a:pt x="64950" y="32475"/>
                </a:cubicBezTo>
                <a:cubicBezTo>
                  <a:pt x="69431" y="32475"/>
                  <a:pt x="73068" y="36113"/>
                  <a:pt x="73068" y="40594"/>
                </a:cubicBezTo>
                <a:cubicBezTo>
                  <a:pt x="73068" y="45074"/>
                  <a:pt x="69431" y="48712"/>
                  <a:pt x="64950" y="48712"/>
                </a:cubicBezTo>
                <a:cubicBezTo>
                  <a:pt x="60469" y="48712"/>
                  <a:pt x="56831" y="45074"/>
                  <a:pt x="56831" y="40594"/>
                </a:cubicBezTo>
                <a:close/>
                <a:moveTo>
                  <a:pt x="54801" y="56831"/>
                </a:moveTo>
                <a:lnTo>
                  <a:pt x="66979" y="56831"/>
                </a:lnTo>
                <a:cubicBezTo>
                  <a:pt x="70354" y="56831"/>
                  <a:pt x="73068" y="59546"/>
                  <a:pt x="73068" y="62920"/>
                </a:cubicBezTo>
                <a:lnTo>
                  <a:pt x="73068" y="85247"/>
                </a:lnTo>
                <a:lnTo>
                  <a:pt x="75098" y="85247"/>
                </a:lnTo>
                <a:cubicBezTo>
                  <a:pt x="78473" y="85247"/>
                  <a:pt x="81187" y="87961"/>
                  <a:pt x="81187" y="91336"/>
                </a:cubicBezTo>
                <a:cubicBezTo>
                  <a:pt x="81187" y="94710"/>
                  <a:pt x="78473" y="97425"/>
                  <a:pt x="75098" y="97425"/>
                </a:cubicBezTo>
                <a:lnTo>
                  <a:pt x="54801" y="97425"/>
                </a:lnTo>
                <a:cubicBezTo>
                  <a:pt x="51427" y="97425"/>
                  <a:pt x="48712" y="94710"/>
                  <a:pt x="48712" y="91336"/>
                </a:cubicBezTo>
                <a:cubicBezTo>
                  <a:pt x="48712" y="87961"/>
                  <a:pt x="51427" y="85247"/>
                  <a:pt x="54801" y="85247"/>
                </a:cubicBezTo>
                <a:lnTo>
                  <a:pt x="60890" y="85247"/>
                </a:lnTo>
                <a:lnTo>
                  <a:pt x="60890" y="69009"/>
                </a:lnTo>
                <a:lnTo>
                  <a:pt x="54801" y="69009"/>
                </a:lnTo>
                <a:cubicBezTo>
                  <a:pt x="51427" y="69009"/>
                  <a:pt x="48712" y="66294"/>
                  <a:pt x="48712" y="62920"/>
                </a:cubicBezTo>
                <a:cubicBezTo>
                  <a:pt x="48712" y="59546"/>
                  <a:pt x="51427" y="56831"/>
                  <a:pt x="54801" y="56831"/>
                </a:cubicBezTo>
                <a:close/>
              </a:path>
            </a:pathLst>
          </a:custGeom>
          <a:solidFill>
            <a:srgbClr val="7A5C58"/>
          </a:solidFill>
          <a:ln/>
        </p:spPr>
      </p:sp>
      <p:sp>
        <p:nvSpPr>
          <p:cNvPr id="61" name="Text 59"/>
          <p:cNvSpPr/>
          <p:nvPr/>
        </p:nvSpPr>
        <p:spPr>
          <a:xfrm>
            <a:off x="5408962" y="6318685"/>
            <a:ext cx="6366518" cy="4268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023" b="1" dirty="0">
                <a:solidFill>
                  <a:srgbClr val="7A5C58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Nota importante:</a:t>
            </a:r>
            <a:r>
              <a:rPr lang="en-US" sz="1023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 Todo el esquema debe mantener la sobriedad y evitar cualquier elemento que pueda confundirse con la celebración eucarística propia del Jueves Santo.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1A1D2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81000" y="476250"/>
            <a:ext cx="457200" cy="38100"/>
          </a:xfrm>
          <a:custGeom>
            <a:avLst/>
            <a:gdLst/>
            <a:ahLst/>
            <a:cxnLst/>
            <a:rect l="l" t="t" r="r" b="b"/>
            <a:pathLst>
              <a:path w="457200" h="38100">
                <a:moveTo>
                  <a:pt x="0" y="0"/>
                </a:moveTo>
                <a:lnTo>
                  <a:pt x="457200" y="0"/>
                </a:lnTo>
                <a:lnTo>
                  <a:pt x="457200" y="38100"/>
                </a:lnTo>
                <a:lnTo>
                  <a:pt x="0" y="38100"/>
                </a:lnTo>
                <a:lnTo>
                  <a:pt x="0" y="0"/>
                </a:ln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3" name="Text 1"/>
          <p:cNvSpPr/>
          <p:nvPr/>
        </p:nvSpPr>
        <p:spPr>
          <a:xfrm>
            <a:off x="952500" y="381000"/>
            <a:ext cx="265747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kern="0" spc="120" dirty="0">
                <a:solidFill>
                  <a:srgbClr val="C5A575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Capítulo 3 • Viernes Santo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381000" y="685800"/>
            <a:ext cx="11601450" cy="4286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700" b="1" dirty="0">
                <a:solidFill>
                  <a:srgbClr val="E8E6E1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Viernes Santo: Esquema Celebrativo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390525" y="1276350"/>
            <a:ext cx="11410950" cy="1619250"/>
          </a:xfrm>
          <a:custGeom>
            <a:avLst/>
            <a:gdLst/>
            <a:ahLst/>
            <a:cxnLst/>
            <a:rect l="l" t="t" r="r" b="b"/>
            <a:pathLst>
              <a:path w="11410950" h="1619250">
                <a:moveTo>
                  <a:pt x="76202" y="0"/>
                </a:moveTo>
                <a:lnTo>
                  <a:pt x="11334748" y="0"/>
                </a:lnTo>
                <a:cubicBezTo>
                  <a:pt x="11376833" y="0"/>
                  <a:pt x="11410950" y="34117"/>
                  <a:pt x="11410950" y="76202"/>
                </a:cubicBezTo>
                <a:lnTo>
                  <a:pt x="11410950" y="1543048"/>
                </a:lnTo>
                <a:cubicBezTo>
                  <a:pt x="11410950" y="1585133"/>
                  <a:pt x="11376833" y="1619250"/>
                  <a:pt x="11334748" y="1619250"/>
                </a:cubicBezTo>
                <a:lnTo>
                  <a:pt x="76202" y="1619250"/>
                </a:lnTo>
                <a:cubicBezTo>
                  <a:pt x="34117" y="1619250"/>
                  <a:pt x="0" y="1585133"/>
                  <a:pt x="0" y="1543048"/>
                </a:cubicBezTo>
                <a:lnTo>
                  <a:pt x="0" y="76202"/>
                </a:lnTo>
                <a:cubicBezTo>
                  <a:pt x="0" y="34117"/>
                  <a:pt x="34117" y="0"/>
                  <a:pt x="76202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8C3B3B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76263" y="1476375"/>
            <a:ext cx="190500" cy="190500"/>
          </a:xfrm>
          <a:custGeom>
            <a:avLst/>
            <a:gdLst/>
            <a:ahLst/>
            <a:cxnLst/>
            <a:rect l="l" t="t" r="r" b="b"/>
            <a:pathLst>
              <a:path w="190500" h="190500">
                <a:moveTo>
                  <a:pt x="95250" y="190500"/>
                </a:moveTo>
                <a:cubicBezTo>
                  <a:pt x="147820" y="190500"/>
                  <a:pt x="190500" y="147820"/>
                  <a:pt x="190500" y="95250"/>
                </a:cubicBezTo>
                <a:cubicBezTo>
                  <a:pt x="190500" y="42680"/>
                  <a:pt x="147820" y="0"/>
                  <a:pt x="95250" y="0"/>
                </a:cubicBezTo>
                <a:cubicBezTo>
                  <a:pt x="42680" y="0"/>
                  <a:pt x="0" y="42680"/>
                  <a:pt x="0" y="95250"/>
                </a:cubicBezTo>
                <a:cubicBezTo>
                  <a:pt x="0" y="147820"/>
                  <a:pt x="42680" y="190500"/>
                  <a:pt x="95250" y="190500"/>
                </a:cubicBezTo>
                <a:close/>
                <a:moveTo>
                  <a:pt x="62136" y="62136"/>
                </a:moveTo>
                <a:cubicBezTo>
                  <a:pt x="65633" y="58638"/>
                  <a:pt x="71289" y="58638"/>
                  <a:pt x="74749" y="62136"/>
                </a:cubicBezTo>
                <a:lnTo>
                  <a:pt x="95213" y="82600"/>
                </a:lnTo>
                <a:lnTo>
                  <a:pt x="115677" y="62136"/>
                </a:lnTo>
                <a:cubicBezTo>
                  <a:pt x="119174" y="58638"/>
                  <a:pt x="124830" y="58638"/>
                  <a:pt x="128290" y="62136"/>
                </a:cubicBezTo>
                <a:cubicBezTo>
                  <a:pt x="131750" y="65633"/>
                  <a:pt x="131787" y="71289"/>
                  <a:pt x="128290" y="74749"/>
                </a:cubicBezTo>
                <a:lnTo>
                  <a:pt x="107826" y="95213"/>
                </a:lnTo>
                <a:lnTo>
                  <a:pt x="128290" y="115677"/>
                </a:lnTo>
                <a:cubicBezTo>
                  <a:pt x="131787" y="119174"/>
                  <a:pt x="131787" y="124830"/>
                  <a:pt x="128290" y="128290"/>
                </a:cubicBezTo>
                <a:cubicBezTo>
                  <a:pt x="124792" y="131750"/>
                  <a:pt x="119137" y="131787"/>
                  <a:pt x="115677" y="128290"/>
                </a:cubicBezTo>
                <a:lnTo>
                  <a:pt x="95213" y="107826"/>
                </a:lnTo>
                <a:lnTo>
                  <a:pt x="74749" y="128290"/>
                </a:lnTo>
                <a:cubicBezTo>
                  <a:pt x="71251" y="131787"/>
                  <a:pt x="65596" y="131787"/>
                  <a:pt x="62136" y="128290"/>
                </a:cubicBezTo>
                <a:cubicBezTo>
                  <a:pt x="58675" y="124792"/>
                  <a:pt x="58638" y="119137"/>
                  <a:pt x="62136" y="115677"/>
                </a:cubicBezTo>
                <a:lnTo>
                  <a:pt x="82600" y="95213"/>
                </a:lnTo>
                <a:lnTo>
                  <a:pt x="62136" y="74749"/>
                </a:lnTo>
                <a:cubicBezTo>
                  <a:pt x="58638" y="71251"/>
                  <a:pt x="58638" y="65596"/>
                  <a:pt x="62136" y="62136"/>
                </a:cubicBezTo>
                <a:close/>
              </a:path>
            </a:pathLst>
          </a:custGeom>
          <a:solidFill>
            <a:srgbClr val="8C3B3B"/>
          </a:solidFill>
          <a:ln/>
        </p:spPr>
      </p:sp>
      <p:sp>
        <p:nvSpPr>
          <p:cNvPr id="7" name="Text 5"/>
          <p:cNvSpPr/>
          <p:nvPr/>
        </p:nvSpPr>
        <p:spPr>
          <a:xfrm>
            <a:off x="790575" y="1438275"/>
            <a:ext cx="10944225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500" b="1" dirty="0">
                <a:solidFill>
                  <a:srgbClr val="8C3B3B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Lo que NO puede hacerse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571500" y="1819275"/>
            <a:ext cx="38100" cy="914400"/>
          </a:xfrm>
          <a:custGeom>
            <a:avLst/>
            <a:gdLst/>
            <a:ahLst/>
            <a:cxnLst/>
            <a:rect l="l" t="t" r="r" b="b"/>
            <a:pathLst>
              <a:path w="38100" h="914400">
                <a:moveTo>
                  <a:pt x="38100" y="0"/>
                </a:moveTo>
                <a:lnTo>
                  <a:pt x="38100" y="0"/>
                </a:lnTo>
                <a:lnTo>
                  <a:pt x="38100" y="914400"/>
                </a:lnTo>
                <a:lnTo>
                  <a:pt x="38100" y="914400"/>
                </a:lnTo>
                <a:cubicBezTo>
                  <a:pt x="17072" y="914400"/>
                  <a:pt x="0" y="897328"/>
                  <a:pt x="0" y="8763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8C3B3B"/>
          </a:solidFill>
          <a:ln/>
        </p:spPr>
      </p:sp>
      <p:sp>
        <p:nvSpPr>
          <p:cNvPr id="9" name="Shape 7"/>
          <p:cNvSpPr/>
          <p:nvPr/>
        </p:nvSpPr>
        <p:spPr>
          <a:xfrm>
            <a:off x="723900" y="1971675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76200" y="42059"/>
                </a:moveTo>
                <a:lnTo>
                  <a:pt x="76200" y="134124"/>
                </a:lnTo>
                <a:lnTo>
                  <a:pt x="76349" y="134064"/>
                </a:lnTo>
                <a:cubicBezTo>
                  <a:pt x="92601" y="127308"/>
                  <a:pt x="110044" y="123825"/>
                  <a:pt x="127635" y="123825"/>
                </a:cubicBezTo>
                <a:lnTo>
                  <a:pt x="133350" y="123825"/>
                </a:lnTo>
                <a:lnTo>
                  <a:pt x="133350" y="28575"/>
                </a:lnTo>
                <a:lnTo>
                  <a:pt x="127635" y="28575"/>
                </a:lnTo>
                <a:cubicBezTo>
                  <a:pt x="115074" y="28575"/>
                  <a:pt x="102602" y="31075"/>
                  <a:pt x="90994" y="35897"/>
                </a:cubicBezTo>
                <a:cubicBezTo>
                  <a:pt x="85993" y="37981"/>
                  <a:pt x="81052" y="40035"/>
                  <a:pt x="76200" y="42059"/>
                </a:cubicBezTo>
                <a:close/>
                <a:moveTo>
                  <a:pt x="68729" y="18306"/>
                </a:moveTo>
                <a:lnTo>
                  <a:pt x="76200" y="21431"/>
                </a:lnTo>
                <a:lnTo>
                  <a:pt x="83671" y="18306"/>
                </a:lnTo>
                <a:cubicBezTo>
                  <a:pt x="97601" y="12502"/>
                  <a:pt x="112544" y="9525"/>
                  <a:pt x="127635" y="9525"/>
                </a:cubicBezTo>
                <a:lnTo>
                  <a:pt x="138113" y="9525"/>
                </a:lnTo>
                <a:cubicBezTo>
                  <a:pt x="146000" y="9525"/>
                  <a:pt x="152400" y="15925"/>
                  <a:pt x="152400" y="23813"/>
                </a:cubicBezTo>
                <a:lnTo>
                  <a:pt x="152400" y="128588"/>
                </a:lnTo>
                <a:cubicBezTo>
                  <a:pt x="152400" y="136475"/>
                  <a:pt x="146000" y="142875"/>
                  <a:pt x="138113" y="142875"/>
                </a:cubicBezTo>
                <a:lnTo>
                  <a:pt x="127635" y="142875"/>
                </a:lnTo>
                <a:cubicBezTo>
                  <a:pt x="112544" y="142875"/>
                  <a:pt x="97601" y="145852"/>
                  <a:pt x="83671" y="151656"/>
                </a:cubicBezTo>
                <a:lnTo>
                  <a:pt x="79861" y="153233"/>
                </a:lnTo>
                <a:cubicBezTo>
                  <a:pt x="77510" y="154216"/>
                  <a:pt x="74890" y="154216"/>
                  <a:pt x="72539" y="153233"/>
                </a:cubicBezTo>
                <a:lnTo>
                  <a:pt x="68729" y="151656"/>
                </a:lnTo>
                <a:cubicBezTo>
                  <a:pt x="54799" y="145852"/>
                  <a:pt x="39856" y="142875"/>
                  <a:pt x="24765" y="142875"/>
                </a:cubicBezTo>
                <a:lnTo>
                  <a:pt x="14288" y="142875"/>
                </a:lnTo>
                <a:cubicBezTo>
                  <a:pt x="6400" y="142875"/>
                  <a:pt x="0" y="136475"/>
                  <a:pt x="0" y="128588"/>
                </a:cubicBezTo>
                <a:lnTo>
                  <a:pt x="0" y="23813"/>
                </a:lnTo>
                <a:cubicBezTo>
                  <a:pt x="0" y="15925"/>
                  <a:pt x="6400" y="9525"/>
                  <a:pt x="14288" y="9525"/>
                </a:cubicBezTo>
                <a:lnTo>
                  <a:pt x="24765" y="9525"/>
                </a:lnTo>
                <a:cubicBezTo>
                  <a:pt x="39856" y="9525"/>
                  <a:pt x="54799" y="12502"/>
                  <a:pt x="68729" y="18306"/>
                </a:cubicBezTo>
                <a:close/>
              </a:path>
            </a:pathLst>
          </a:custGeom>
          <a:solidFill>
            <a:srgbClr val="8C3B3B"/>
          </a:solidFill>
          <a:ln/>
        </p:spPr>
      </p:sp>
      <p:sp>
        <p:nvSpPr>
          <p:cNvPr id="10" name="Text 8"/>
          <p:cNvSpPr/>
          <p:nvPr/>
        </p:nvSpPr>
        <p:spPr>
          <a:xfrm>
            <a:off x="971550" y="1933575"/>
            <a:ext cx="132397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b="1" dirty="0">
                <a:solidFill>
                  <a:srgbClr val="8C3B3B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Liturgia de la Pasión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704850" y="2238375"/>
            <a:ext cx="3419475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No puede celebrarse según el Misal Romano (trío de lectura solemne)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4305300" y="1819275"/>
            <a:ext cx="38100" cy="914400"/>
          </a:xfrm>
          <a:custGeom>
            <a:avLst/>
            <a:gdLst/>
            <a:ahLst/>
            <a:cxnLst/>
            <a:rect l="l" t="t" r="r" b="b"/>
            <a:pathLst>
              <a:path w="38100" h="914400">
                <a:moveTo>
                  <a:pt x="38100" y="0"/>
                </a:moveTo>
                <a:lnTo>
                  <a:pt x="38100" y="0"/>
                </a:lnTo>
                <a:lnTo>
                  <a:pt x="38100" y="914400"/>
                </a:lnTo>
                <a:lnTo>
                  <a:pt x="38100" y="914400"/>
                </a:lnTo>
                <a:cubicBezTo>
                  <a:pt x="17072" y="914400"/>
                  <a:pt x="0" y="897328"/>
                  <a:pt x="0" y="8763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8C3B3B"/>
          </a:solidFill>
          <a:ln/>
        </p:spPr>
      </p:sp>
      <p:sp>
        <p:nvSpPr>
          <p:cNvPr id="13" name="Shape 11"/>
          <p:cNvSpPr/>
          <p:nvPr/>
        </p:nvSpPr>
        <p:spPr>
          <a:xfrm>
            <a:off x="4438650" y="1971675"/>
            <a:ext cx="190500" cy="152400"/>
          </a:xfrm>
          <a:custGeom>
            <a:avLst/>
            <a:gdLst/>
            <a:ahLst/>
            <a:cxnLst/>
            <a:rect l="l" t="t" r="r" b="b"/>
            <a:pathLst>
              <a:path w="190500" h="152400">
                <a:moveTo>
                  <a:pt x="66675" y="88106"/>
                </a:moveTo>
                <a:cubicBezTo>
                  <a:pt x="66675" y="92065"/>
                  <a:pt x="63490" y="95250"/>
                  <a:pt x="59531" y="95250"/>
                </a:cubicBezTo>
                <a:cubicBezTo>
                  <a:pt x="55572" y="95250"/>
                  <a:pt x="52388" y="92065"/>
                  <a:pt x="52388" y="88106"/>
                </a:cubicBezTo>
                <a:lnTo>
                  <a:pt x="52388" y="54590"/>
                </a:lnTo>
                <a:lnTo>
                  <a:pt x="78641" y="18961"/>
                </a:lnTo>
                <a:cubicBezTo>
                  <a:pt x="82540" y="13662"/>
                  <a:pt x="81409" y="6221"/>
                  <a:pt x="76111" y="2322"/>
                </a:cubicBezTo>
                <a:cubicBezTo>
                  <a:pt x="70812" y="-1578"/>
                  <a:pt x="63371" y="-446"/>
                  <a:pt x="59472" y="4852"/>
                </a:cubicBezTo>
                <a:lnTo>
                  <a:pt x="31700" y="42535"/>
                </a:lnTo>
                <a:cubicBezTo>
                  <a:pt x="26581" y="49470"/>
                  <a:pt x="23813" y="57894"/>
                  <a:pt x="23813" y="66556"/>
                </a:cubicBezTo>
                <a:lnTo>
                  <a:pt x="23813" y="99506"/>
                </a:lnTo>
                <a:lnTo>
                  <a:pt x="6519" y="105281"/>
                </a:lnTo>
                <a:cubicBezTo>
                  <a:pt x="2619" y="106561"/>
                  <a:pt x="0" y="110192"/>
                  <a:pt x="0" y="114300"/>
                </a:cubicBezTo>
                <a:lnTo>
                  <a:pt x="0" y="142875"/>
                </a:lnTo>
                <a:cubicBezTo>
                  <a:pt x="0" y="145852"/>
                  <a:pt x="1399" y="148679"/>
                  <a:pt x="3780" y="150465"/>
                </a:cubicBezTo>
                <a:cubicBezTo>
                  <a:pt x="6161" y="152251"/>
                  <a:pt x="9257" y="152846"/>
                  <a:pt x="12144" y="152013"/>
                </a:cubicBezTo>
                <a:lnTo>
                  <a:pt x="58103" y="138886"/>
                </a:lnTo>
                <a:cubicBezTo>
                  <a:pt x="74474" y="134213"/>
                  <a:pt x="85725" y="119271"/>
                  <a:pt x="85725" y="102245"/>
                </a:cubicBezTo>
                <a:lnTo>
                  <a:pt x="85725" y="66675"/>
                </a:lnTo>
                <a:cubicBezTo>
                  <a:pt x="85725" y="61406"/>
                  <a:pt x="81469" y="57150"/>
                  <a:pt x="76200" y="57150"/>
                </a:cubicBezTo>
                <a:cubicBezTo>
                  <a:pt x="70931" y="57150"/>
                  <a:pt x="66675" y="61406"/>
                  <a:pt x="66675" y="66675"/>
                </a:cubicBezTo>
                <a:lnTo>
                  <a:pt x="66675" y="88106"/>
                </a:lnTo>
                <a:close/>
                <a:moveTo>
                  <a:pt x="123825" y="88106"/>
                </a:moveTo>
                <a:lnTo>
                  <a:pt x="123825" y="66675"/>
                </a:lnTo>
                <a:cubicBezTo>
                  <a:pt x="123825" y="61406"/>
                  <a:pt x="119569" y="57150"/>
                  <a:pt x="114300" y="57150"/>
                </a:cubicBezTo>
                <a:cubicBezTo>
                  <a:pt x="109031" y="57150"/>
                  <a:pt x="104775" y="61406"/>
                  <a:pt x="104775" y="66675"/>
                </a:cubicBezTo>
                <a:lnTo>
                  <a:pt x="104775" y="102275"/>
                </a:lnTo>
                <a:cubicBezTo>
                  <a:pt x="104775" y="119301"/>
                  <a:pt x="116056" y="134243"/>
                  <a:pt x="132398" y="138916"/>
                </a:cubicBezTo>
                <a:lnTo>
                  <a:pt x="178356" y="152043"/>
                </a:lnTo>
                <a:cubicBezTo>
                  <a:pt x="181243" y="152876"/>
                  <a:pt x="184309" y="152281"/>
                  <a:pt x="186720" y="150495"/>
                </a:cubicBezTo>
                <a:cubicBezTo>
                  <a:pt x="189131" y="148709"/>
                  <a:pt x="190500" y="145852"/>
                  <a:pt x="190500" y="142875"/>
                </a:cubicBezTo>
                <a:lnTo>
                  <a:pt x="190500" y="114300"/>
                </a:lnTo>
                <a:cubicBezTo>
                  <a:pt x="190500" y="110192"/>
                  <a:pt x="187881" y="106561"/>
                  <a:pt x="183981" y="105251"/>
                </a:cubicBezTo>
                <a:lnTo>
                  <a:pt x="166688" y="99477"/>
                </a:lnTo>
                <a:lnTo>
                  <a:pt x="166688" y="66526"/>
                </a:lnTo>
                <a:cubicBezTo>
                  <a:pt x="166688" y="57894"/>
                  <a:pt x="163919" y="49470"/>
                  <a:pt x="158800" y="42505"/>
                </a:cubicBezTo>
                <a:lnTo>
                  <a:pt x="131028" y="4852"/>
                </a:lnTo>
                <a:cubicBezTo>
                  <a:pt x="127129" y="-446"/>
                  <a:pt x="119688" y="-1578"/>
                  <a:pt x="114389" y="2322"/>
                </a:cubicBezTo>
                <a:cubicBezTo>
                  <a:pt x="109091" y="6221"/>
                  <a:pt x="107960" y="13662"/>
                  <a:pt x="111859" y="18961"/>
                </a:cubicBezTo>
                <a:lnTo>
                  <a:pt x="138113" y="54590"/>
                </a:lnTo>
                <a:lnTo>
                  <a:pt x="138113" y="88106"/>
                </a:lnTo>
                <a:cubicBezTo>
                  <a:pt x="138113" y="92065"/>
                  <a:pt x="134928" y="95250"/>
                  <a:pt x="130969" y="95250"/>
                </a:cubicBezTo>
                <a:cubicBezTo>
                  <a:pt x="127010" y="95250"/>
                  <a:pt x="123825" y="92065"/>
                  <a:pt x="123825" y="88106"/>
                </a:cubicBezTo>
                <a:close/>
              </a:path>
            </a:pathLst>
          </a:custGeom>
          <a:solidFill>
            <a:srgbClr val="8C3B3B"/>
          </a:solidFill>
          <a:ln/>
        </p:spPr>
      </p:sp>
      <p:sp>
        <p:nvSpPr>
          <p:cNvPr id="14" name="Text 12"/>
          <p:cNvSpPr/>
          <p:nvPr/>
        </p:nvSpPr>
        <p:spPr>
          <a:xfrm>
            <a:off x="4705350" y="1933575"/>
            <a:ext cx="169545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b="1" dirty="0">
                <a:solidFill>
                  <a:srgbClr val="8C3B3B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Oración Universal Solemne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4438650" y="2238375"/>
            <a:ext cx="34194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No puede hacerse la forma oficial reservada al celebrante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8039100" y="1819275"/>
            <a:ext cx="38100" cy="914400"/>
          </a:xfrm>
          <a:custGeom>
            <a:avLst/>
            <a:gdLst/>
            <a:ahLst/>
            <a:cxnLst/>
            <a:rect l="l" t="t" r="r" b="b"/>
            <a:pathLst>
              <a:path w="38100" h="914400">
                <a:moveTo>
                  <a:pt x="38100" y="0"/>
                </a:moveTo>
                <a:lnTo>
                  <a:pt x="38100" y="0"/>
                </a:lnTo>
                <a:lnTo>
                  <a:pt x="38100" y="914400"/>
                </a:lnTo>
                <a:lnTo>
                  <a:pt x="38100" y="914400"/>
                </a:lnTo>
                <a:cubicBezTo>
                  <a:pt x="17072" y="914400"/>
                  <a:pt x="0" y="897328"/>
                  <a:pt x="0" y="8763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8C3B3B"/>
          </a:solidFill>
          <a:ln/>
        </p:spPr>
      </p:sp>
      <p:sp>
        <p:nvSpPr>
          <p:cNvPr id="17" name="Shape 15"/>
          <p:cNvSpPr/>
          <p:nvPr/>
        </p:nvSpPr>
        <p:spPr>
          <a:xfrm>
            <a:off x="8181975" y="1971675"/>
            <a:ext cx="171450" cy="152400"/>
          </a:xfrm>
          <a:custGeom>
            <a:avLst/>
            <a:gdLst/>
            <a:ahLst/>
            <a:cxnLst/>
            <a:rect l="l" t="t" r="r" b="b"/>
            <a:pathLst>
              <a:path w="171450" h="152400">
                <a:moveTo>
                  <a:pt x="83225" y="9227"/>
                </a:moveTo>
                <a:cubicBezTo>
                  <a:pt x="79028" y="3423"/>
                  <a:pt x="72301" y="0"/>
                  <a:pt x="65157" y="0"/>
                </a:cubicBezTo>
                <a:cubicBezTo>
                  <a:pt x="52834" y="0"/>
                  <a:pt x="42863" y="9971"/>
                  <a:pt x="42863" y="22294"/>
                </a:cubicBezTo>
                <a:lnTo>
                  <a:pt x="42863" y="23009"/>
                </a:lnTo>
                <a:cubicBezTo>
                  <a:pt x="42863" y="42178"/>
                  <a:pt x="67270" y="62716"/>
                  <a:pt x="79236" y="71616"/>
                </a:cubicBezTo>
                <a:cubicBezTo>
                  <a:pt x="83106" y="74503"/>
                  <a:pt x="88315" y="74503"/>
                  <a:pt x="92184" y="71616"/>
                </a:cubicBezTo>
                <a:cubicBezTo>
                  <a:pt x="104150" y="62686"/>
                  <a:pt x="128558" y="42178"/>
                  <a:pt x="128558" y="23009"/>
                </a:cubicBezTo>
                <a:lnTo>
                  <a:pt x="128558" y="22294"/>
                </a:lnTo>
                <a:cubicBezTo>
                  <a:pt x="128558" y="9971"/>
                  <a:pt x="118586" y="0"/>
                  <a:pt x="106263" y="0"/>
                </a:cubicBezTo>
                <a:cubicBezTo>
                  <a:pt x="99120" y="0"/>
                  <a:pt x="92393" y="3423"/>
                  <a:pt x="88196" y="9227"/>
                </a:cubicBezTo>
                <a:lnTo>
                  <a:pt x="85725" y="12710"/>
                </a:lnTo>
                <a:lnTo>
                  <a:pt x="83225" y="9227"/>
                </a:lnTo>
                <a:close/>
                <a:moveTo>
                  <a:pt x="32534" y="101650"/>
                </a:moveTo>
                <a:lnTo>
                  <a:pt x="19854" y="114300"/>
                </a:lnTo>
                <a:lnTo>
                  <a:pt x="9525" y="114300"/>
                </a:lnTo>
                <a:cubicBezTo>
                  <a:pt x="4256" y="114300"/>
                  <a:pt x="0" y="118556"/>
                  <a:pt x="0" y="123825"/>
                </a:cubicBezTo>
                <a:lnTo>
                  <a:pt x="0" y="142875"/>
                </a:lnTo>
                <a:cubicBezTo>
                  <a:pt x="0" y="148144"/>
                  <a:pt x="4256" y="152400"/>
                  <a:pt x="9525" y="152400"/>
                </a:cubicBezTo>
                <a:lnTo>
                  <a:pt x="104924" y="152400"/>
                </a:lnTo>
                <a:cubicBezTo>
                  <a:pt x="113556" y="152400"/>
                  <a:pt x="121980" y="149632"/>
                  <a:pt x="128945" y="144512"/>
                </a:cubicBezTo>
                <a:lnTo>
                  <a:pt x="166628" y="116741"/>
                </a:lnTo>
                <a:cubicBezTo>
                  <a:pt x="171926" y="112841"/>
                  <a:pt x="173057" y="105400"/>
                  <a:pt x="169158" y="100102"/>
                </a:cubicBezTo>
                <a:cubicBezTo>
                  <a:pt x="165259" y="94804"/>
                  <a:pt x="157817" y="93672"/>
                  <a:pt x="152519" y="97572"/>
                </a:cubicBezTo>
                <a:lnTo>
                  <a:pt x="116860" y="123825"/>
                </a:lnTo>
                <a:lnTo>
                  <a:pt x="83344" y="123825"/>
                </a:lnTo>
                <a:cubicBezTo>
                  <a:pt x="79385" y="123825"/>
                  <a:pt x="76200" y="120640"/>
                  <a:pt x="76200" y="116681"/>
                </a:cubicBezTo>
                <a:cubicBezTo>
                  <a:pt x="76200" y="112722"/>
                  <a:pt x="79385" y="109537"/>
                  <a:pt x="83344" y="109537"/>
                </a:cubicBezTo>
                <a:lnTo>
                  <a:pt x="104775" y="109537"/>
                </a:lnTo>
                <a:cubicBezTo>
                  <a:pt x="110044" y="109537"/>
                  <a:pt x="114300" y="105281"/>
                  <a:pt x="114300" y="100013"/>
                </a:cubicBezTo>
                <a:cubicBezTo>
                  <a:pt x="114300" y="94744"/>
                  <a:pt x="110044" y="90488"/>
                  <a:pt x="104775" y="90488"/>
                </a:cubicBezTo>
                <a:lnTo>
                  <a:pt x="59472" y="90488"/>
                </a:lnTo>
                <a:cubicBezTo>
                  <a:pt x="49381" y="90488"/>
                  <a:pt x="39678" y="94506"/>
                  <a:pt x="32534" y="101650"/>
                </a:cubicBezTo>
                <a:close/>
              </a:path>
            </a:pathLst>
          </a:custGeom>
          <a:solidFill>
            <a:srgbClr val="8C3B3B"/>
          </a:solidFill>
          <a:ln/>
        </p:spPr>
      </p:sp>
      <p:sp>
        <p:nvSpPr>
          <p:cNvPr id="18" name="Text 16"/>
          <p:cNvSpPr/>
          <p:nvPr/>
        </p:nvSpPr>
        <p:spPr>
          <a:xfrm>
            <a:off x="8439150" y="1933575"/>
            <a:ext cx="100965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b="1" dirty="0">
                <a:solidFill>
                  <a:srgbClr val="8C3B3B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Bendición Final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8172450" y="2238375"/>
            <a:ext cx="34194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No puede impartirse la bendición final sacerdotal</a:t>
            </a:r>
            <a:endParaRPr lang="en-US" sz="1600" dirty="0"/>
          </a:p>
        </p:txBody>
      </p:sp>
      <p:sp>
        <p:nvSpPr>
          <p:cNvPr id="20" name="Shape 18"/>
          <p:cNvSpPr/>
          <p:nvPr/>
        </p:nvSpPr>
        <p:spPr>
          <a:xfrm>
            <a:off x="390525" y="3067050"/>
            <a:ext cx="11410950" cy="3067050"/>
          </a:xfrm>
          <a:custGeom>
            <a:avLst/>
            <a:gdLst/>
            <a:ahLst/>
            <a:cxnLst/>
            <a:rect l="l" t="t" r="r" b="b"/>
            <a:pathLst>
              <a:path w="11410950" h="3067050">
                <a:moveTo>
                  <a:pt x="76186" y="0"/>
                </a:moveTo>
                <a:lnTo>
                  <a:pt x="11334764" y="0"/>
                </a:lnTo>
                <a:cubicBezTo>
                  <a:pt x="11376841" y="0"/>
                  <a:pt x="11410950" y="34109"/>
                  <a:pt x="11410950" y="76186"/>
                </a:cubicBezTo>
                <a:lnTo>
                  <a:pt x="11410950" y="2990864"/>
                </a:lnTo>
                <a:cubicBezTo>
                  <a:pt x="11410950" y="3032941"/>
                  <a:pt x="11376841" y="3067050"/>
                  <a:pt x="11334764" y="3067050"/>
                </a:cubicBezTo>
                <a:lnTo>
                  <a:pt x="76186" y="3067050"/>
                </a:lnTo>
                <a:cubicBezTo>
                  <a:pt x="34109" y="3067050"/>
                  <a:pt x="0" y="3032941"/>
                  <a:pt x="0" y="2990864"/>
                </a:cubicBezTo>
                <a:lnTo>
                  <a:pt x="0" y="76186"/>
                </a:lnTo>
                <a:cubicBezTo>
                  <a:pt x="0" y="34138"/>
                  <a:pt x="34138" y="0"/>
                  <a:pt x="76186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C5A575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576263" y="3267075"/>
            <a:ext cx="190500" cy="190500"/>
          </a:xfrm>
          <a:custGeom>
            <a:avLst/>
            <a:gdLst/>
            <a:ahLst/>
            <a:cxnLst/>
            <a:rect l="l" t="t" r="r" b="b"/>
            <a:pathLst>
              <a:path w="190500" h="190500">
                <a:moveTo>
                  <a:pt x="95250" y="190500"/>
                </a:moveTo>
                <a:cubicBezTo>
                  <a:pt x="147820" y="190500"/>
                  <a:pt x="190500" y="147820"/>
                  <a:pt x="190500" y="95250"/>
                </a:cubicBezTo>
                <a:cubicBezTo>
                  <a:pt x="190500" y="42680"/>
                  <a:pt x="147820" y="0"/>
                  <a:pt x="95250" y="0"/>
                </a:cubicBezTo>
                <a:cubicBezTo>
                  <a:pt x="42680" y="0"/>
                  <a:pt x="0" y="42680"/>
                  <a:pt x="0" y="95250"/>
                </a:cubicBezTo>
                <a:cubicBezTo>
                  <a:pt x="0" y="147820"/>
                  <a:pt x="42680" y="190500"/>
                  <a:pt x="95250" y="190500"/>
                </a:cubicBezTo>
                <a:close/>
                <a:moveTo>
                  <a:pt x="126653" y="79139"/>
                </a:moveTo>
                <a:lnTo>
                  <a:pt x="96887" y="126764"/>
                </a:lnTo>
                <a:cubicBezTo>
                  <a:pt x="95324" y="129257"/>
                  <a:pt x="92646" y="130820"/>
                  <a:pt x="89706" y="130969"/>
                </a:cubicBezTo>
                <a:cubicBezTo>
                  <a:pt x="86767" y="131118"/>
                  <a:pt x="83939" y="129778"/>
                  <a:pt x="82190" y="127397"/>
                </a:cubicBezTo>
                <a:lnTo>
                  <a:pt x="64331" y="103584"/>
                </a:lnTo>
                <a:cubicBezTo>
                  <a:pt x="61354" y="99640"/>
                  <a:pt x="62173" y="94059"/>
                  <a:pt x="66117" y="91083"/>
                </a:cubicBezTo>
                <a:cubicBezTo>
                  <a:pt x="70061" y="88106"/>
                  <a:pt x="75642" y="88925"/>
                  <a:pt x="78618" y="92869"/>
                </a:cubicBezTo>
                <a:lnTo>
                  <a:pt x="88664" y="106263"/>
                </a:lnTo>
                <a:lnTo>
                  <a:pt x="111509" y="69689"/>
                </a:lnTo>
                <a:cubicBezTo>
                  <a:pt x="114114" y="65522"/>
                  <a:pt x="119621" y="64219"/>
                  <a:pt x="123825" y="66861"/>
                </a:cubicBezTo>
                <a:cubicBezTo>
                  <a:pt x="128029" y="69503"/>
                  <a:pt x="129294" y="74972"/>
                  <a:pt x="126653" y="79177"/>
                </a:cubicBez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22" name="Text 20"/>
          <p:cNvSpPr/>
          <p:nvPr/>
        </p:nvSpPr>
        <p:spPr>
          <a:xfrm>
            <a:off x="790575" y="3228975"/>
            <a:ext cx="10944225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500" b="1" dirty="0">
                <a:solidFill>
                  <a:srgbClr val="C5A575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Esquema Celebrativo</a:t>
            </a:r>
            <a:endParaRPr lang="en-US" sz="1600" dirty="0"/>
          </a:p>
        </p:txBody>
      </p:sp>
      <p:sp>
        <p:nvSpPr>
          <p:cNvPr id="23" name="Shape 21"/>
          <p:cNvSpPr/>
          <p:nvPr/>
        </p:nvSpPr>
        <p:spPr>
          <a:xfrm>
            <a:off x="571500" y="3609975"/>
            <a:ext cx="38100" cy="1371600"/>
          </a:xfrm>
          <a:custGeom>
            <a:avLst/>
            <a:gdLst/>
            <a:ahLst/>
            <a:cxnLst/>
            <a:rect l="l" t="t" r="r" b="b"/>
            <a:pathLst>
              <a:path w="38100" h="1371600">
                <a:moveTo>
                  <a:pt x="38100" y="0"/>
                </a:moveTo>
                <a:lnTo>
                  <a:pt x="38100" y="0"/>
                </a:lnTo>
                <a:lnTo>
                  <a:pt x="38100" y="1371600"/>
                </a:lnTo>
                <a:lnTo>
                  <a:pt x="38100" y="1371600"/>
                </a:lnTo>
                <a:cubicBezTo>
                  <a:pt x="17072" y="1371600"/>
                  <a:pt x="0" y="1354528"/>
                  <a:pt x="0" y="13335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24" name="Shape 22"/>
          <p:cNvSpPr/>
          <p:nvPr/>
        </p:nvSpPr>
        <p:spPr>
          <a:xfrm>
            <a:off x="704850" y="3724275"/>
            <a:ext cx="304800" cy="304800"/>
          </a:xfrm>
          <a:custGeom>
            <a:avLst/>
            <a:gdLst/>
            <a:ahLst/>
            <a:cxnLst/>
            <a:rect l="l" t="t" r="r" b="b"/>
            <a:pathLst>
              <a:path w="304800" h="304800">
                <a:moveTo>
                  <a:pt x="152400" y="0"/>
                </a:moveTo>
                <a:lnTo>
                  <a:pt x="152400" y="0"/>
                </a:lnTo>
                <a:cubicBezTo>
                  <a:pt x="236512" y="0"/>
                  <a:pt x="304800" y="68288"/>
                  <a:pt x="304800" y="152400"/>
                </a:cubicBezTo>
                <a:lnTo>
                  <a:pt x="304800" y="152400"/>
                </a:lnTo>
                <a:cubicBezTo>
                  <a:pt x="304800" y="236512"/>
                  <a:pt x="236512" y="304800"/>
                  <a:pt x="152400" y="304800"/>
                </a:cubicBezTo>
                <a:lnTo>
                  <a:pt x="152400" y="304800"/>
                </a:lnTo>
                <a:cubicBezTo>
                  <a:pt x="68288" y="304800"/>
                  <a:pt x="0" y="236512"/>
                  <a:pt x="0" y="152400"/>
                </a:cubicBezTo>
                <a:lnTo>
                  <a:pt x="0" y="152400"/>
                </a:lnTo>
                <a:cubicBezTo>
                  <a:pt x="0" y="68288"/>
                  <a:pt x="68288" y="0"/>
                  <a:pt x="152400" y="0"/>
                </a:cubicBez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25" name="Text 23"/>
          <p:cNvSpPr/>
          <p:nvPr/>
        </p:nvSpPr>
        <p:spPr>
          <a:xfrm>
            <a:off x="835075" y="3762375"/>
            <a:ext cx="12382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b="1" dirty="0">
                <a:solidFill>
                  <a:srgbClr val="1A1D24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1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1085850" y="3743325"/>
            <a:ext cx="180975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350" b="1" dirty="0">
                <a:solidFill>
                  <a:srgbClr val="C5A575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Celebración de la Palabra</a:t>
            </a:r>
            <a:endParaRPr lang="en-US" sz="1600" dirty="0"/>
          </a:p>
        </p:txBody>
      </p:sp>
      <p:sp>
        <p:nvSpPr>
          <p:cNvPr id="27" name="Shape 25"/>
          <p:cNvSpPr/>
          <p:nvPr/>
        </p:nvSpPr>
        <p:spPr>
          <a:xfrm>
            <a:off x="732234" y="4133850"/>
            <a:ext cx="116681" cy="133350"/>
          </a:xfrm>
          <a:custGeom>
            <a:avLst/>
            <a:gdLst/>
            <a:ahLst/>
            <a:cxnLst/>
            <a:rect l="l" t="t" r="r" b="b"/>
            <a:pathLst>
              <a:path w="116681" h="133350">
                <a:moveTo>
                  <a:pt x="100013" y="133350"/>
                </a:moveTo>
                <a:lnTo>
                  <a:pt x="25003" y="133350"/>
                </a:lnTo>
                <a:cubicBezTo>
                  <a:pt x="11199" y="133350"/>
                  <a:pt x="0" y="122151"/>
                  <a:pt x="0" y="108347"/>
                </a:cubicBezTo>
                <a:lnTo>
                  <a:pt x="0" y="25003"/>
                </a:lnTo>
                <a:cubicBezTo>
                  <a:pt x="0" y="11199"/>
                  <a:pt x="11199" y="0"/>
                  <a:pt x="25003" y="0"/>
                </a:cubicBezTo>
                <a:lnTo>
                  <a:pt x="104180" y="0"/>
                </a:lnTo>
                <a:cubicBezTo>
                  <a:pt x="111082" y="0"/>
                  <a:pt x="116681" y="5600"/>
                  <a:pt x="116681" y="12502"/>
                </a:cubicBezTo>
                <a:lnTo>
                  <a:pt x="116681" y="87511"/>
                </a:lnTo>
                <a:cubicBezTo>
                  <a:pt x="116681" y="92954"/>
                  <a:pt x="113191" y="97590"/>
                  <a:pt x="108347" y="99309"/>
                </a:cubicBezTo>
                <a:lnTo>
                  <a:pt x="108347" y="116681"/>
                </a:lnTo>
                <a:cubicBezTo>
                  <a:pt x="112957" y="116681"/>
                  <a:pt x="116681" y="120406"/>
                  <a:pt x="116681" y="125016"/>
                </a:cubicBezTo>
                <a:cubicBezTo>
                  <a:pt x="116681" y="129626"/>
                  <a:pt x="112957" y="133350"/>
                  <a:pt x="108347" y="133350"/>
                </a:cubicBezTo>
                <a:lnTo>
                  <a:pt x="100013" y="133350"/>
                </a:lnTo>
                <a:close/>
                <a:moveTo>
                  <a:pt x="25003" y="100013"/>
                </a:moveTo>
                <a:cubicBezTo>
                  <a:pt x="20393" y="100013"/>
                  <a:pt x="16669" y="103737"/>
                  <a:pt x="16669" y="108347"/>
                </a:cubicBezTo>
                <a:cubicBezTo>
                  <a:pt x="16669" y="112957"/>
                  <a:pt x="20393" y="116681"/>
                  <a:pt x="25003" y="116681"/>
                </a:cubicBezTo>
                <a:lnTo>
                  <a:pt x="91678" y="116681"/>
                </a:lnTo>
                <a:lnTo>
                  <a:pt x="91678" y="100013"/>
                </a:lnTo>
                <a:lnTo>
                  <a:pt x="25003" y="100013"/>
                </a:lnTo>
                <a:close/>
                <a:moveTo>
                  <a:pt x="33337" y="39588"/>
                </a:moveTo>
                <a:cubicBezTo>
                  <a:pt x="33337" y="43052"/>
                  <a:pt x="36124" y="45839"/>
                  <a:pt x="39588" y="45839"/>
                </a:cubicBezTo>
                <a:lnTo>
                  <a:pt x="85427" y="45839"/>
                </a:lnTo>
                <a:cubicBezTo>
                  <a:pt x="88891" y="45839"/>
                  <a:pt x="91678" y="43052"/>
                  <a:pt x="91678" y="39588"/>
                </a:cubicBezTo>
                <a:cubicBezTo>
                  <a:pt x="91678" y="36124"/>
                  <a:pt x="88891" y="33337"/>
                  <a:pt x="85427" y="33337"/>
                </a:cubicBezTo>
                <a:lnTo>
                  <a:pt x="39588" y="33337"/>
                </a:lnTo>
                <a:cubicBezTo>
                  <a:pt x="36124" y="33337"/>
                  <a:pt x="33337" y="36124"/>
                  <a:pt x="33337" y="39588"/>
                </a:cubicBezTo>
                <a:close/>
                <a:moveTo>
                  <a:pt x="39588" y="58341"/>
                </a:moveTo>
                <a:cubicBezTo>
                  <a:pt x="36124" y="58341"/>
                  <a:pt x="33337" y="61127"/>
                  <a:pt x="33337" y="64591"/>
                </a:cubicBezTo>
                <a:cubicBezTo>
                  <a:pt x="33337" y="68055"/>
                  <a:pt x="36124" y="70842"/>
                  <a:pt x="39588" y="70842"/>
                </a:cubicBezTo>
                <a:lnTo>
                  <a:pt x="85427" y="70842"/>
                </a:lnTo>
                <a:cubicBezTo>
                  <a:pt x="88891" y="70842"/>
                  <a:pt x="91678" y="68055"/>
                  <a:pt x="91678" y="64591"/>
                </a:cubicBezTo>
                <a:cubicBezTo>
                  <a:pt x="91678" y="61127"/>
                  <a:pt x="88891" y="58341"/>
                  <a:pt x="85427" y="58341"/>
                </a:cubicBezTo>
                <a:lnTo>
                  <a:pt x="39588" y="58341"/>
                </a:ln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28" name="Text 26"/>
          <p:cNvSpPr/>
          <p:nvPr/>
        </p:nvSpPr>
        <p:spPr>
          <a:xfrm>
            <a:off x="933450" y="4105275"/>
            <a:ext cx="50577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Lecturas del día</a:t>
            </a:r>
            <a:endParaRPr lang="en-US" sz="1600" dirty="0"/>
          </a:p>
        </p:txBody>
      </p:sp>
      <p:sp>
        <p:nvSpPr>
          <p:cNvPr id="29" name="Shape 27"/>
          <p:cNvSpPr/>
          <p:nvPr/>
        </p:nvSpPr>
        <p:spPr>
          <a:xfrm>
            <a:off x="740569" y="4324350"/>
            <a:ext cx="100013" cy="133350"/>
          </a:xfrm>
          <a:custGeom>
            <a:avLst/>
            <a:gdLst/>
            <a:ahLst/>
            <a:cxnLst/>
            <a:rect l="l" t="t" r="r" b="b"/>
            <a:pathLst>
              <a:path w="100013" h="133350">
                <a:moveTo>
                  <a:pt x="45839" y="0"/>
                </a:moveTo>
                <a:cubicBezTo>
                  <a:pt x="38937" y="0"/>
                  <a:pt x="33337" y="5600"/>
                  <a:pt x="33337" y="12502"/>
                </a:cubicBezTo>
                <a:lnTo>
                  <a:pt x="33337" y="33337"/>
                </a:lnTo>
                <a:lnTo>
                  <a:pt x="12502" y="33337"/>
                </a:lnTo>
                <a:cubicBezTo>
                  <a:pt x="5600" y="33337"/>
                  <a:pt x="0" y="38937"/>
                  <a:pt x="0" y="45839"/>
                </a:cubicBezTo>
                <a:lnTo>
                  <a:pt x="0" y="54173"/>
                </a:lnTo>
                <a:cubicBezTo>
                  <a:pt x="0" y="61075"/>
                  <a:pt x="5600" y="66675"/>
                  <a:pt x="12502" y="66675"/>
                </a:cubicBezTo>
                <a:lnTo>
                  <a:pt x="33337" y="66675"/>
                </a:lnTo>
                <a:lnTo>
                  <a:pt x="33337" y="120848"/>
                </a:lnTo>
                <a:cubicBezTo>
                  <a:pt x="33337" y="127750"/>
                  <a:pt x="38937" y="133350"/>
                  <a:pt x="45839" y="133350"/>
                </a:cubicBezTo>
                <a:lnTo>
                  <a:pt x="54173" y="133350"/>
                </a:lnTo>
                <a:cubicBezTo>
                  <a:pt x="61075" y="133350"/>
                  <a:pt x="66675" y="127750"/>
                  <a:pt x="66675" y="120848"/>
                </a:cubicBezTo>
                <a:lnTo>
                  <a:pt x="66675" y="66675"/>
                </a:lnTo>
                <a:lnTo>
                  <a:pt x="87511" y="66675"/>
                </a:lnTo>
                <a:cubicBezTo>
                  <a:pt x="94413" y="66675"/>
                  <a:pt x="100013" y="61075"/>
                  <a:pt x="100013" y="54173"/>
                </a:cubicBezTo>
                <a:lnTo>
                  <a:pt x="100013" y="45839"/>
                </a:lnTo>
                <a:cubicBezTo>
                  <a:pt x="100013" y="38937"/>
                  <a:pt x="94413" y="33337"/>
                  <a:pt x="87511" y="33337"/>
                </a:cubicBezTo>
                <a:lnTo>
                  <a:pt x="66675" y="33337"/>
                </a:lnTo>
                <a:lnTo>
                  <a:pt x="66675" y="12502"/>
                </a:lnTo>
                <a:cubicBezTo>
                  <a:pt x="66675" y="5600"/>
                  <a:pt x="61075" y="0"/>
                  <a:pt x="54173" y="0"/>
                </a:cubicBezTo>
                <a:lnTo>
                  <a:pt x="45839" y="0"/>
                </a:ln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30" name="Text 28"/>
          <p:cNvSpPr/>
          <p:nvPr/>
        </p:nvSpPr>
        <p:spPr>
          <a:xfrm>
            <a:off x="933450" y="4295775"/>
            <a:ext cx="50577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Pasión proclamada por </a:t>
            </a:r>
            <a:r>
              <a:rPr lang="en-US" sz="1050" dirty="0" err="1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lectores</a:t>
            </a:r>
            <a:r>
              <a:rPr lang="en-US" sz="105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 </a:t>
            </a:r>
            <a:r>
              <a:rPr lang="en-US" sz="1050" dirty="0" err="1" smtClean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instituidos</a:t>
            </a:r>
            <a:r>
              <a:rPr lang="en-US" sz="1050" dirty="0" smtClean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 (O DELEGADOS, </a:t>
            </a:r>
            <a:r>
              <a:rPr lang="en-US" sz="1050" dirty="0" err="1" smtClean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decreto</a:t>
            </a:r>
            <a:r>
              <a:rPr lang="en-US" sz="1050" dirty="0" smtClean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 del Sr. Ob)</a:t>
            </a:r>
            <a:endParaRPr lang="en-US" sz="1600" dirty="0"/>
          </a:p>
        </p:txBody>
      </p:sp>
      <p:sp>
        <p:nvSpPr>
          <p:cNvPr id="31" name="Shape 29"/>
          <p:cNvSpPr/>
          <p:nvPr/>
        </p:nvSpPr>
        <p:spPr>
          <a:xfrm>
            <a:off x="715566" y="4514850"/>
            <a:ext cx="150019" cy="133350"/>
          </a:xfrm>
          <a:custGeom>
            <a:avLst/>
            <a:gdLst/>
            <a:ahLst/>
            <a:cxnLst/>
            <a:rect l="l" t="t" r="r" b="b"/>
            <a:pathLst>
              <a:path w="150019" h="133350">
                <a:moveTo>
                  <a:pt x="12502" y="91678"/>
                </a:moveTo>
                <a:lnTo>
                  <a:pt x="25003" y="91678"/>
                </a:lnTo>
                <a:lnTo>
                  <a:pt x="59929" y="122724"/>
                </a:lnTo>
                <a:cubicBezTo>
                  <a:pt x="61596" y="124208"/>
                  <a:pt x="63732" y="125016"/>
                  <a:pt x="65946" y="125016"/>
                </a:cubicBezTo>
                <a:cubicBezTo>
                  <a:pt x="70946" y="125016"/>
                  <a:pt x="75009" y="120953"/>
                  <a:pt x="75009" y="115952"/>
                </a:cubicBezTo>
                <a:lnTo>
                  <a:pt x="75009" y="17398"/>
                </a:lnTo>
                <a:cubicBezTo>
                  <a:pt x="75009" y="12397"/>
                  <a:pt x="70946" y="8334"/>
                  <a:pt x="65946" y="8334"/>
                </a:cubicBezTo>
                <a:cubicBezTo>
                  <a:pt x="63732" y="8334"/>
                  <a:pt x="61596" y="9142"/>
                  <a:pt x="59929" y="10626"/>
                </a:cubicBezTo>
                <a:lnTo>
                  <a:pt x="25003" y="41672"/>
                </a:lnTo>
                <a:lnTo>
                  <a:pt x="12502" y="41672"/>
                </a:lnTo>
                <a:cubicBezTo>
                  <a:pt x="5600" y="41672"/>
                  <a:pt x="0" y="47272"/>
                  <a:pt x="0" y="54173"/>
                </a:cubicBezTo>
                <a:lnTo>
                  <a:pt x="0" y="79177"/>
                </a:lnTo>
                <a:cubicBezTo>
                  <a:pt x="0" y="86078"/>
                  <a:pt x="5600" y="91678"/>
                  <a:pt x="12502" y="91678"/>
                </a:cubicBezTo>
                <a:close/>
                <a:moveTo>
                  <a:pt x="95585" y="45579"/>
                </a:moveTo>
                <a:cubicBezTo>
                  <a:pt x="93137" y="48027"/>
                  <a:pt x="93137" y="51986"/>
                  <a:pt x="95585" y="54408"/>
                </a:cubicBezTo>
                <a:lnTo>
                  <a:pt x="107826" y="66649"/>
                </a:lnTo>
                <a:lnTo>
                  <a:pt x="95585" y="78890"/>
                </a:lnTo>
                <a:cubicBezTo>
                  <a:pt x="93137" y="81338"/>
                  <a:pt x="93137" y="85297"/>
                  <a:pt x="95585" y="87719"/>
                </a:cubicBezTo>
                <a:cubicBezTo>
                  <a:pt x="98033" y="90141"/>
                  <a:pt x="101992" y="90168"/>
                  <a:pt x="104414" y="87719"/>
                </a:cubicBezTo>
                <a:lnTo>
                  <a:pt x="116655" y="75478"/>
                </a:lnTo>
                <a:lnTo>
                  <a:pt x="128896" y="87719"/>
                </a:lnTo>
                <a:cubicBezTo>
                  <a:pt x="131345" y="90168"/>
                  <a:pt x="135303" y="90168"/>
                  <a:pt x="137726" y="87719"/>
                </a:cubicBezTo>
                <a:cubicBezTo>
                  <a:pt x="140148" y="85271"/>
                  <a:pt x="140174" y="81312"/>
                  <a:pt x="137726" y="78890"/>
                </a:cubicBezTo>
                <a:lnTo>
                  <a:pt x="125484" y="66649"/>
                </a:lnTo>
                <a:lnTo>
                  <a:pt x="137726" y="54408"/>
                </a:lnTo>
                <a:cubicBezTo>
                  <a:pt x="140174" y="51960"/>
                  <a:pt x="140174" y="48001"/>
                  <a:pt x="137726" y="45579"/>
                </a:cubicBezTo>
                <a:cubicBezTo>
                  <a:pt x="135277" y="43156"/>
                  <a:pt x="131318" y="43130"/>
                  <a:pt x="128896" y="45579"/>
                </a:cubicBezTo>
                <a:lnTo>
                  <a:pt x="116655" y="57820"/>
                </a:lnTo>
                <a:lnTo>
                  <a:pt x="104414" y="45579"/>
                </a:lnTo>
                <a:cubicBezTo>
                  <a:pt x="101966" y="43130"/>
                  <a:pt x="98007" y="43130"/>
                  <a:pt x="95585" y="45579"/>
                </a:cubicBez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32" name="Text 30"/>
          <p:cNvSpPr/>
          <p:nvPr/>
        </p:nvSpPr>
        <p:spPr>
          <a:xfrm>
            <a:off x="933450" y="4486275"/>
            <a:ext cx="50577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Momento de silencio</a:t>
            </a:r>
            <a:endParaRPr lang="en-US" sz="1600" dirty="0"/>
          </a:p>
        </p:txBody>
      </p:sp>
      <p:sp>
        <p:nvSpPr>
          <p:cNvPr id="33" name="Shape 31"/>
          <p:cNvSpPr/>
          <p:nvPr/>
        </p:nvSpPr>
        <p:spPr>
          <a:xfrm>
            <a:off x="715566" y="4705350"/>
            <a:ext cx="150019" cy="133350"/>
          </a:xfrm>
          <a:custGeom>
            <a:avLst/>
            <a:gdLst/>
            <a:ahLst/>
            <a:cxnLst/>
            <a:rect l="l" t="t" r="r" b="b"/>
            <a:pathLst>
              <a:path w="150019" h="133350">
                <a:moveTo>
                  <a:pt x="100013" y="37505"/>
                </a:moveTo>
                <a:cubicBezTo>
                  <a:pt x="100013" y="62820"/>
                  <a:pt x="77614" y="83344"/>
                  <a:pt x="50006" y="83344"/>
                </a:cubicBezTo>
                <a:cubicBezTo>
                  <a:pt x="43052" y="83344"/>
                  <a:pt x="36437" y="82042"/>
                  <a:pt x="30420" y="79697"/>
                </a:cubicBezTo>
                <a:lnTo>
                  <a:pt x="9168" y="90949"/>
                </a:lnTo>
                <a:cubicBezTo>
                  <a:pt x="6746" y="92225"/>
                  <a:pt x="3777" y="91782"/>
                  <a:pt x="1823" y="89855"/>
                </a:cubicBezTo>
                <a:cubicBezTo>
                  <a:pt x="-130" y="87928"/>
                  <a:pt x="-573" y="84932"/>
                  <a:pt x="729" y="82510"/>
                </a:cubicBezTo>
                <a:lnTo>
                  <a:pt x="10001" y="65008"/>
                </a:lnTo>
                <a:cubicBezTo>
                  <a:pt x="3724" y="57351"/>
                  <a:pt x="0" y="47818"/>
                  <a:pt x="0" y="37505"/>
                </a:cubicBezTo>
                <a:cubicBezTo>
                  <a:pt x="0" y="12189"/>
                  <a:pt x="22399" y="-8334"/>
                  <a:pt x="50006" y="-8334"/>
                </a:cubicBezTo>
                <a:cubicBezTo>
                  <a:pt x="77614" y="-8334"/>
                  <a:pt x="100013" y="12189"/>
                  <a:pt x="100013" y="37505"/>
                </a:cubicBezTo>
                <a:close/>
                <a:moveTo>
                  <a:pt x="100013" y="133350"/>
                </a:moveTo>
                <a:cubicBezTo>
                  <a:pt x="75504" y="133350"/>
                  <a:pt x="55111" y="117176"/>
                  <a:pt x="50840" y="95845"/>
                </a:cubicBezTo>
                <a:cubicBezTo>
                  <a:pt x="82094" y="95455"/>
                  <a:pt x="109258" y="73212"/>
                  <a:pt x="112254" y="43052"/>
                </a:cubicBezTo>
                <a:cubicBezTo>
                  <a:pt x="133949" y="48053"/>
                  <a:pt x="150019" y="66050"/>
                  <a:pt x="150019" y="87511"/>
                </a:cubicBezTo>
                <a:cubicBezTo>
                  <a:pt x="150019" y="97825"/>
                  <a:pt x="146294" y="107357"/>
                  <a:pt x="140018" y="115014"/>
                </a:cubicBezTo>
                <a:lnTo>
                  <a:pt x="149289" y="132517"/>
                </a:lnTo>
                <a:cubicBezTo>
                  <a:pt x="150566" y="134939"/>
                  <a:pt x="150123" y="137908"/>
                  <a:pt x="148196" y="139861"/>
                </a:cubicBezTo>
                <a:cubicBezTo>
                  <a:pt x="146268" y="141815"/>
                  <a:pt x="143273" y="142257"/>
                  <a:pt x="140851" y="140955"/>
                </a:cubicBezTo>
                <a:lnTo>
                  <a:pt x="119598" y="129704"/>
                </a:lnTo>
                <a:cubicBezTo>
                  <a:pt x="113582" y="132048"/>
                  <a:pt x="106966" y="133350"/>
                  <a:pt x="100013" y="133350"/>
                </a:cubicBez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34" name="Text 32"/>
          <p:cNvSpPr/>
          <p:nvPr/>
        </p:nvSpPr>
        <p:spPr>
          <a:xfrm>
            <a:off x="933450" y="4676775"/>
            <a:ext cx="50577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Reflexión</a:t>
            </a:r>
            <a:endParaRPr lang="en-US" sz="1600" dirty="0"/>
          </a:p>
        </p:txBody>
      </p:sp>
      <p:sp>
        <p:nvSpPr>
          <p:cNvPr id="35" name="Shape 33"/>
          <p:cNvSpPr/>
          <p:nvPr/>
        </p:nvSpPr>
        <p:spPr>
          <a:xfrm>
            <a:off x="571500" y="4981575"/>
            <a:ext cx="38100" cy="800100"/>
          </a:xfrm>
          <a:custGeom>
            <a:avLst/>
            <a:gdLst/>
            <a:ahLst/>
            <a:cxnLst/>
            <a:rect l="l" t="t" r="r" b="b"/>
            <a:pathLst>
              <a:path w="38100" h="800100">
                <a:moveTo>
                  <a:pt x="38100" y="0"/>
                </a:moveTo>
                <a:lnTo>
                  <a:pt x="38100" y="0"/>
                </a:lnTo>
                <a:lnTo>
                  <a:pt x="38100" y="800100"/>
                </a:lnTo>
                <a:lnTo>
                  <a:pt x="38100" y="800100"/>
                </a:lnTo>
                <a:cubicBezTo>
                  <a:pt x="17072" y="800100"/>
                  <a:pt x="0" y="783028"/>
                  <a:pt x="0" y="7620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7A5C58"/>
          </a:solidFill>
          <a:ln/>
        </p:spPr>
      </p:sp>
      <p:sp>
        <p:nvSpPr>
          <p:cNvPr id="36" name="Shape 34"/>
          <p:cNvSpPr/>
          <p:nvPr/>
        </p:nvSpPr>
        <p:spPr>
          <a:xfrm>
            <a:off x="704850" y="5095875"/>
            <a:ext cx="304800" cy="304800"/>
          </a:xfrm>
          <a:custGeom>
            <a:avLst/>
            <a:gdLst/>
            <a:ahLst/>
            <a:cxnLst/>
            <a:rect l="l" t="t" r="r" b="b"/>
            <a:pathLst>
              <a:path w="304800" h="304800">
                <a:moveTo>
                  <a:pt x="152400" y="0"/>
                </a:moveTo>
                <a:lnTo>
                  <a:pt x="152400" y="0"/>
                </a:lnTo>
                <a:cubicBezTo>
                  <a:pt x="236512" y="0"/>
                  <a:pt x="304800" y="68288"/>
                  <a:pt x="304800" y="152400"/>
                </a:cubicBezTo>
                <a:lnTo>
                  <a:pt x="304800" y="152400"/>
                </a:lnTo>
                <a:cubicBezTo>
                  <a:pt x="304800" y="236512"/>
                  <a:pt x="236512" y="304800"/>
                  <a:pt x="152400" y="304800"/>
                </a:cubicBezTo>
                <a:lnTo>
                  <a:pt x="152400" y="304800"/>
                </a:lnTo>
                <a:cubicBezTo>
                  <a:pt x="68288" y="304800"/>
                  <a:pt x="0" y="236512"/>
                  <a:pt x="0" y="152400"/>
                </a:cubicBezTo>
                <a:lnTo>
                  <a:pt x="0" y="152400"/>
                </a:lnTo>
                <a:cubicBezTo>
                  <a:pt x="0" y="68288"/>
                  <a:pt x="68288" y="0"/>
                  <a:pt x="152400" y="0"/>
                </a:cubicBezTo>
                <a:close/>
              </a:path>
            </a:pathLst>
          </a:custGeom>
          <a:solidFill>
            <a:srgbClr val="7A5C58"/>
          </a:solidFill>
          <a:ln/>
        </p:spPr>
      </p:sp>
      <p:sp>
        <p:nvSpPr>
          <p:cNvPr id="37" name="Text 35"/>
          <p:cNvSpPr/>
          <p:nvPr/>
        </p:nvSpPr>
        <p:spPr>
          <a:xfrm>
            <a:off x="820936" y="5133975"/>
            <a:ext cx="15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b="1" dirty="0">
                <a:solidFill>
                  <a:srgbClr val="E8E6E1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2</a:t>
            </a:r>
            <a:endParaRPr lang="en-US" sz="1600" dirty="0"/>
          </a:p>
        </p:txBody>
      </p:sp>
      <p:sp>
        <p:nvSpPr>
          <p:cNvPr id="38" name="Text 36"/>
          <p:cNvSpPr/>
          <p:nvPr/>
        </p:nvSpPr>
        <p:spPr>
          <a:xfrm>
            <a:off x="1085850" y="5114925"/>
            <a:ext cx="1971675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350" b="1" dirty="0">
                <a:solidFill>
                  <a:srgbClr val="7A5C58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Oración Universal Adaptada</a:t>
            </a:r>
            <a:endParaRPr lang="en-US" sz="1600" dirty="0"/>
          </a:p>
        </p:txBody>
      </p:sp>
      <p:sp>
        <p:nvSpPr>
          <p:cNvPr id="39" name="Text 37"/>
          <p:cNvSpPr/>
          <p:nvPr/>
        </p:nvSpPr>
        <p:spPr>
          <a:xfrm>
            <a:off x="704850" y="5476875"/>
            <a:ext cx="52863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(No la forma oficial reservada al celebrante)</a:t>
            </a:r>
            <a:endParaRPr lang="en-US" sz="1600" dirty="0"/>
          </a:p>
        </p:txBody>
      </p:sp>
      <p:sp>
        <p:nvSpPr>
          <p:cNvPr id="40" name="Shape 38"/>
          <p:cNvSpPr/>
          <p:nvPr/>
        </p:nvSpPr>
        <p:spPr>
          <a:xfrm>
            <a:off x="6172200" y="3609975"/>
            <a:ext cx="38100" cy="1181100"/>
          </a:xfrm>
          <a:custGeom>
            <a:avLst/>
            <a:gdLst/>
            <a:ahLst/>
            <a:cxnLst/>
            <a:rect l="l" t="t" r="r" b="b"/>
            <a:pathLst>
              <a:path w="38100" h="1181100">
                <a:moveTo>
                  <a:pt x="38100" y="0"/>
                </a:moveTo>
                <a:lnTo>
                  <a:pt x="38100" y="0"/>
                </a:lnTo>
                <a:lnTo>
                  <a:pt x="38100" y="1181100"/>
                </a:lnTo>
                <a:lnTo>
                  <a:pt x="38100" y="1181100"/>
                </a:lnTo>
                <a:cubicBezTo>
                  <a:pt x="17072" y="1181100"/>
                  <a:pt x="0" y="1164028"/>
                  <a:pt x="0" y="11430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8C3B3B"/>
          </a:solidFill>
          <a:ln/>
        </p:spPr>
      </p:sp>
      <p:sp>
        <p:nvSpPr>
          <p:cNvPr id="41" name="Shape 39"/>
          <p:cNvSpPr/>
          <p:nvPr/>
        </p:nvSpPr>
        <p:spPr>
          <a:xfrm>
            <a:off x="6305550" y="3724275"/>
            <a:ext cx="304800" cy="304800"/>
          </a:xfrm>
          <a:custGeom>
            <a:avLst/>
            <a:gdLst/>
            <a:ahLst/>
            <a:cxnLst/>
            <a:rect l="l" t="t" r="r" b="b"/>
            <a:pathLst>
              <a:path w="304800" h="304800">
                <a:moveTo>
                  <a:pt x="152400" y="0"/>
                </a:moveTo>
                <a:lnTo>
                  <a:pt x="152400" y="0"/>
                </a:lnTo>
                <a:cubicBezTo>
                  <a:pt x="236512" y="0"/>
                  <a:pt x="304800" y="68288"/>
                  <a:pt x="304800" y="152400"/>
                </a:cubicBezTo>
                <a:lnTo>
                  <a:pt x="304800" y="152400"/>
                </a:lnTo>
                <a:cubicBezTo>
                  <a:pt x="304800" y="236512"/>
                  <a:pt x="236512" y="304800"/>
                  <a:pt x="152400" y="304800"/>
                </a:cubicBezTo>
                <a:lnTo>
                  <a:pt x="152400" y="304800"/>
                </a:lnTo>
                <a:cubicBezTo>
                  <a:pt x="68288" y="304800"/>
                  <a:pt x="0" y="236512"/>
                  <a:pt x="0" y="152400"/>
                </a:cubicBezTo>
                <a:lnTo>
                  <a:pt x="0" y="152400"/>
                </a:lnTo>
                <a:cubicBezTo>
                  <a:pt x="0" y="68288"/>
                  <a:pt x="68288" y="0"/>
                  <a:pt x="152400" y="0"/>
                </a:cubicBezTo>
                <a:close/>
              </a:path>
            </a:pathLst>
          </a:custGeom>
          <a:solidFill>
            <a:srgbClr val="8C3B3B"/>
          </a:solidFill>
          <a:ln/>
        </p:spPr>
      </p:sp>
      <p:sp>
        <p:nvSpPr>
          <p:cNvPr id="42" name="Text 40"/>
          <p:cNvSpPr/>
          <p:nvPr/>
        </p:nvSpPr>
        <p:spPr>
          <a:xfrm>
            <a:off x="6421338" y="3762375"/>
            <a:ext cx="15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b="1" dirty="0">
                <a:solidFill>
                  <a:srgbClr val="E8E6E1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3</a:t>
            </a:r>
            <a:endParaRPr lang="en-US" sz="1600" dirty="0"/>
          </a:p>
        </p:txBody>
      </p:sp>
      <p:sp>
        <p:nvSpPr>
          <p:cNvPr id="43" name="Text 41"/>
          <p:cNvSpPr/>
          <p:nvPr/>
        </p:nvSpPr>
        <p:spPr>
          <a:xfrm>
            <a:off x="6686550" y="3743325"/>
            <a:ext cx="148590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350" b="1" dirty="0">
                <a:solidFill>
                  <a:srgbClr val="8C3B3B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Adoración de la Cruz</a:t>
            </a:r>
            <a:endParaRPr lang="en-US" sz="1600" dirty="0"/>
          </a:p>
        </p:txBody>
      </p:sp>
      <p:sp>
        <p:nvSpPr>
          <p:cNvPr id="44" name="Shape 42"/>
          <p:cNvSpPr/>
          <p:nvPr/>
        </p:nvSpPr>
        <p:spPr>
          <a:xfrm>
            <a:off x="6341269" y="4133850"/>
            <a:ext cx="100013" cy="133350"/>
          </a:xfrm>
          <a:custGeom>
            <a:avLst/>
            <a:gdLst/>
            <a:ahLst/>
            <a:cxnLst/>
            <a:rect l="l" t="t" r="r" b="b"/>
            <a:pathLst>
              <a:path w="100013" h="133350">
                <a:moveTo>
                  <a:pt x="45839" y="0"/>
                </a:moveTo>
                <a:cubicBezTo>
                  <a:pt x="38937" y="0"/>
                  <a:pt x="33337" y="5600"/>
                  <a:pt x="33337" y="12502"/>
                </a:cubicBezTo>
                <a:lnTo>
                  <a:pt x="33337" y="33337"/>
                </a:lnTo>
                <a:lnTo>
                  <a:pt x="12502" y="33337"/>
                </a:lnTo>
                <a:cubicBezTo>
                  <a:pt x="5600" y="33337"/>
                  <a:pt x="0" y="38937"/>
                  <a:pt x="0" y="45839"/>
                </a:cubicBezTo>
                <a:lnTo>
                  <a:pt x="0" y="54173"/>
                </a:lnTo>
                <a:cubicBezTo>
                  <a:pt x="0" y="61075"/>
                  <a:pt x="5600" y="66675"/>
                  <a:pt x="12502" y="66675"/>
                </a:cubicBezTo>
                <a:lnTo>
                  <a:pt x="33337" y="66675"/>
                </a:lnTo>
                <a:lnTo>
                  <a:pt x="33337" y="120848"/>
                </a:lnTo>
                <a:cubicBezTo>
                  <a:pt x="33337" y="127750"/>
                  <a:pt x="38937" y="133350"/>
                  <a:pt x="45839" y="133350"/>
                </a:cubicBezTo>
                <a:lnTo>
                  <a:pt x="54173" y="133350"/>
                </a:lnTo>
                <a:cubicBezTo>
                  <a:pt x="61075" y="133350"/>
                  <a:pt x="66675" y="127750"/>
                  <a:pt x="66675" y="120848"/>
                </a:cubicBezTo>
                <a:lnTo>
                  <a:pt x="66675" y="66675"/>
                </a:lnTo>
                <a:lnTo>
                  <a:pt x="87511" y="66675"/>
                </a:lnTo>
                <a:cubicBezTo>
                  <a:pt x="94413" y="66675"/>
                  <a:pt x="100013" y="61075"/>
                  <a:pt x="100013" y="54173"/>
                </a:cubicBezTo>
                <a:lnTo>
                  <a:pt x="100013" y="45839"/>
                </a:lnTo>
                <a:cubicBezTo>
                  <a:pt x="100013" y="38937"/>
                  <a:pt x="94413" y="33337"/>
                  <a:pt x="87511" y="33337"/>
                </a:cubicBezTo>
                <a:lnTo>
                  <a:pt x="66675" y="33337"/>
                </a:lnTo>
                <a:lnTo>
                  <a:pt x="66675" y="12502"/>
                </a:lnTo>
                <a:cubicBezTo>
                  <a:pt x="66675" y="5600"/>
                  <a:pt x="61075" y="0"/>
                  <a:pt x="54173" y="0"/>
                </a:cubicBezTo>
                <a:lnTo>
                  <a:pt x="45839" y="0"/>
                </a:lnTo>
                <a:close/>
              </a:path>
            </a:pathLst>
          </a:custGeom>
          <a:solidFill>
            <a:srgbClr val="8C3B3B"/>
          </a:solidFill>
          <a:ln/>
        </p:spPr>
      </p:sp>
      <p:sp>
        <p:nvSpPr>
          <p:cNvPr id="45" name="Text 43"/>
          <p:cNvSpPr/>
          <p:nvPr/>
        </p:nvSpPr>
        <p:spPr>
          <a:xfrm>
            <a:off x="6534150" y="4105275"/>
            <a:ext cx="50577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Presentación de la cruz</a:t>
            </a:r>
            <a:endParaRPr lang="en-US" sz="1600" dirty="0"/>
          </a:p>
        </p:txBody>
      </p:sp>
      <p:sp>
        <p:nvSpPr>
          <p:cNvPr id="46" name="Shape 44"/>
          <p:cNvSpPr/>
          <p:nvPr/>
        </p:nvSpPr>
        <p:spPr>
          <a:xfrm>
            <a:off x="6341269" y="4324350"/>
            <a:ext cx="100013" cy="133350"/>
          </a:xfrm>
          <a:custGeom>
            <a:avLst/>
            <a:gdLst/>
            <a:ahLst/>
            <a:cxnLst/>
            <a:rect l="l" t="t" r="r" b="b"/>
            <a:pathLst>
              <a:path w="100013" h="133350">
                <a:moveTo>
                  <a:pt x="83344" y="16669"/>
                </a:moveTo>
                <a:cubicBezTo>
                  <a:pt x="83344" y="7469"/>
                  <a:pt x="75875" y="0"/>
                  <a:pt x="66675" y="0"/>
                </a:cubicBezTo>
                <a:cubicBezTo>
                  <a:pt x="57475" y="0"/>
                  <a:pt x="50006" y="7469"/>
                  <a:pt x="50006" y="16669"/>
                </a:cubicBezTo>
                <a:cubicBezTo>
                  <a:pt x="50006" y="25868"/>
                  <a:pt x="57475" y="33337"/>
                  <a:pt x="66675" y="33337"/>
                </a:cubicBezTo>
                <a:cubicBezTo>
                  <a:pt x="75875" y="33337"/>
                  <a:pt x="83344" y="25868"/>
                  <a:pt x="83344" y="16669"/>
                </a:cubicBezTo>
                <a:close/>
                <a:moveTo>
                  <a:pt x="52272" y="68759"/>
                </a:moveTo>
                <a:lnTo>
                  <a:pt x="58236" y="76963"/>
                </a:lnTo>
                <a:cubicBezTo>
                  <a:pt x="59929" y="79281"/>
                  <a:pt x="62482" y="80791"/>
                  <a:pt x="65321" y="81156"/>
                </a:cubicBezTo>
                <a:cubicBezTo>
                  <a:pt x="68160" y="81521"/>
                  <a:pt x="71025" y="80713"/>
                  <a:pt x="73238" y="78890"/>
                </a:cubicBezTo>
                <a:lnTo>
                  <a:pt x="96158" y="60138"/>
                </a:lnTo>
                <a:cubicBezTo>
                  <a:pt x="100612" y="56491"/>
                  <a:pt x="101263" y="49928"/>
                  <a:pt x="97616" y="45474"/>
                </a:cubicBezTo>
                <a:cubicBezTo>
                  <a:pt x="93970" y="41021"/>
                  <a:pt x="87407" y="40370"/>
                  <a:pt x="82953" y="44016"/>
                </a:cubicBezTo>
                <a:lnTo>
                  <a:pt x="68576" y="55788"/>
                </a:lnTo>
                <a:lnTo>
                  <a:pt x="61753" y="46412"/>
                </a:lnTo>
                <a:cubicBezTo>
                  <a:pt x="57690" y="40812"/>
                  <a:pt x="51178" y="37505"/>
                  <a:pt x="44250" y="37505"/>
                </a:cubicBezTo>
                <a:cubicBezTo>
                  <a:pt x="36202" y="37505"/>
                  <a:pt x="28832" y="41958"/>
                  <a:pt x="25081" y="49069"/>
                </a:cubicBezTo>
                <a:lnTo>
                  <a:pt x="12449" y="73160"/>
                </a:lnTo>
                <a:cubicBezTo>
                  <a:pt x="7188" y="83187"/>
                  <a:pt x="10001" y="95533"/>
                  <a:pt x="19117" y="102278"/>
                </a:cubicBezTo>
                <a:lnTo>
                  <a:pt x="32973" y="112514"/>
                </a:lnTo>
                <a:lnTo>
                  <a:pt x="10418" y="112514"/>
                </a:lnTo>
                <a:cubicBezTo>
                  <a:pt x="4662" y="112514"/>
                  <a:pt x="0" y="117176"/>
                  <a:pt x="0" y="122932"/>
                </a:cubicBezTo>
                <a:cubicBezTo>
                  <a:pt x="0" y="128688"/>
                  <a:pt x="4662" y="133350"/>
                  <a:pt x="10418" y="133350"/>
                </a:cubicBezTo>
                <a:lnTo>
                  <a:pt x="64591" y="133350"/>
                </a:lnTo>
                <a:cubicBezTo>
                  <a:pt x="69097" y="133350"/>
                  <a:pt x="73082" y="130459"/>
                  <a:pt x="74488" y="126188"/>
                </a:cubicBezTo>
                <a:cubicBezTo>
                  <a:pt x="75895" y="121916"/>
                  <a:pt x="74410" y="117228"/>
                  <a:pt x="70790" y="114546"/>
                </a:cubicBezTo>
                <a:lnTo>
                  <a:pt x="40552" y="92199"/>
                </a:lnTo>
                <a:lnTo>
                  <a:pt x="52272" y="68759"/>
                </a:lnTo>
                <a:close/>
              </a:path>
            </a:pathLst>
          </a:custGeom>
          <a:solidFill>
            <a:srgbClr val="8C3B3B"/>
          </a:solidFill>
          <a:ln/>
        </p:spPr>
      </p:sp>
      <p:sp>
        <p:nvSpPr>
          <p:cNvPr id="47" name="Text 45"/>
          <p:cNvSpPr/>
          <p:nvPr/>
        </p:nvSpPr>
        <p:spPr>
          <a:xfrm>
            <a:off x="6534150" y="4295775"/>
            <a:ext cx="50577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Veneración en silencio</a:t>
            </a:r>
            <a:endParaRPr lang="en-US" sz="1600" dirty="0"/>
          </a:p>
        </p:txBody>
      </p:sp>
      <p:sp>
        <p:nvSpPr>
          <p:cNvPr id="48" name="Shape 46"/>
          <p:cNvSpPr/>
          <p:nvPr/>
        </p:nvSpPr>
        <p:spPr>
          <a:xfrm>
            <a:off x="6324600" y="4514850"/>
            <a:ext cx="133350" cy="133350"/>
          </a:xfrm>
          <a:custGeom>
            <a:avLst/>
            <a:gdLst/>
            <a:ahLst/>
            <a:cxnLst/>
            <a:rect l="l" t="t" r="r" b="b"/>
            <a:pathLst>
              <a:path w="133350" h="133350">
                <a:moveTo>
                  <a:pt x="121890" y="1823"/>
                </a:moveTo>
                <a:cubicBezTo>
                  <a:pt x="123870" y="3412"/>
                  <a:pt x="125016" y="5808"/>
                  <a:pt x="125016" y="8334"/>
                </a:cubicBezTo>
                <a:lnTo>
                  <a:pt x="125016" y="87511"/>
                </a:lnTo>
                <a:cubicBezTo>
                  <a:pt x="125016" y="99023"/>
                  <a:pt x="113816" y="108347"/>
                  <a:pt x="100013" y="108347"/>
                </a:cubicBezTo>
                <a:cubicBezTo>
                  <a:pt x="86209" y="108347"/>
                  <a:pt x="75009" y="99023"/>
                  <a:pt x="75009" y="87511"/>
                </a:cubicBezTo>
                <a:cubicBezTo>
                  <a:pt x="75009" y="75999"/>
                  <a:pt x="86209" y="66675"/>
                  <a:pt x="100013" y="66675"/>
                </a:cubicBezTo>
                <a:cubicBezTo>
                  <a:pt x="102930" y="66675"/>
                  <a:pt x="105742" y="67092"/>
                  <a:pt x="108347" y="67873"/>
                </a:cubicBezTo>
                <a:lnTo>
                  <a:pt x="108347" y="37479"/>
                </a:lnTo>
                <a:lnTo>
                  <a:pt x="50006" y="50449"/>
                </a:lnTo>
                <a:lnTo>
                  <a:pt x="50006" y="104180"/>
                </a:lnTo>
                <a:cubicBezTo>
                  <a:pt x="50006" y="115692"/>
                  <a:pt x="38807" y="125016"/>
                  <a:pt x="25003" y="125016"/>
                </a:cubicBezTo>
                <a:cubicBezTo>
                  <a:pt x="11199" y="125016"/>
                  <a:pt x="0" y="115692"/>
                  <a:pt x="0" y="104180"/>
                </a:cubicBezTo>
                <a:cubicBezTo>
                  <a:pt x="0" y="92668"/>
                  <a:pt x="11199" y="83344"/>
                  <a:pt x="25003" y="83344"/>
                </a:cubicBezTo>
                <a:cubicBezTo>
                  <a:pt x="27920" y="83344"/>
                  <a:pt x="30733" y="83760"/>
                  <a:pt x="33337" y="84542"/>
                </a:cubicBezTo>
                <a:lnTo>
                  <a:pt x="33337" y="25003"/>
                </a:lnTo>
                <a:cubicBezTo>
                  <a:pt x="33337" y="21096"/>
                  <a:pt x="36046" y="17711"/>
                  <a:pt x="39875" y="16877"/>
                </a:cubicBezTo>
                <a:lnTo>
                  <a:pt x="114884" y="208"/>
                </a:lnTo>
                <a:cubicBezTo>
                  <a:pt x="117358" y="-339"/>
                  <a:pt x="119937" y="260"/>
                  <a:pt x="121916" y="1849"/>
                </a:cubicBezTo>
                <a:close/>
              </a:path>
            </a:pathLst>
          </a:custGeom>
          <a:solidFill>
            <a:srgbClr val="8C3B3B"/>
          </a:solidFill>
          <a:ln/>
        </p:spPr>
      </p:sp>
      <p:sp>
        <p:nvSpPr>
          <p:cNvPr id="49" name="Text 47"/>
          <p:cNvSpPr/>
          <p:nvPr/>
        </p:nvSpPr>
        <p:spPr>
          <a:xfrm>
            <a:off x="6534150" y="4486275"/>
            <a:ext cx="50577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Canto apropiado</a:t>
            </a:r>
            <a:endParaRPr lang="en-US" sz="1600" dirty="0"/>
          </a:p>
        </p:txBody>
      </p:sp>
      <p:sp>
        <p:nvSpPr>
          <p:cNvPr id="50" name="Shape 48"/>
          <p:cNvSpPr/>
          <p:nvPr/>
        </p:nvSpPr>
        <p:spPr>
          <a:xfrm>
            <a:off x="6172200" y="4791075"/>
            <a:ext cx="38100" cy="1181100"/>
          </a:xfrm>
          <a:custGeom>
            <a:avLst/>
            <a:gdLst/>
            <a:ahLst/>
            <a:cxnLst/>
            <a:rect l="l" t="t" r="r" b="b"/>
            <a:pathLst>
              <a:path w="38100" h="1181100">
                <a:moveTo>
                  <a:pt x="38100" y="0"/>
                </a:moveTo>
                <a:lnTo>
                  <a:pt x="38100" y="0"/>
                </a:lnTo>
                <a:lnTo>
                  <a:pt x="38100" y="1181100"/>
                </a:lnTo>
                <a:lnTo>
                  <a:pt x="38100" y="1181100"/>
                </a:lnTo>
                <a:cubicBezTo>
                  <a:pt x="17072" y="1181100"/>
                  <a:pt x="0" y="1164028"/>
                  <a:pt x="0" y="11430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51" name="Shape 49"/>
          <p:cNvSpPr/>
          <p:nvPr/>
        </p:nvSpPr>
        <p:spPr>
          <a:xfrm>
            <a:off x="6305550" y="4905375"/>
            <a:ext cx="304800" cy="304800"/>
          </a:xfrm>
          <a:custGeom>
            <a:avLst/>
            <a:gdLst/>
            <a:ahLst/>
            <a:cxnLst/>
            <a:rect l="l" t="t" r="r" b="b"/>
            <a:pathLst>
              <a:path w="304800" h="304800">
                <a:moveTo>
                  <a:pt x="152400" y="0"/>
                </a:moveTo>
                <a:lnTo>
                  <a:pt x="152400" y="0"/>
                </a:lnTo>
                <a:cubicBezTo>
                  <a:pt x="236512" y="0"/>
                  <a:pt x="304800" y="68288"/>
                  <a:pt x="304800" y="152400"/>
                </a:cubicBezTo>
                <a:lnTo>
                  <a:pt x="304800" y="152400"/>
                </a:lnTo>
                <a:cubicBezTo>
                  <a:pt x="304800" y="236512"/>
                  <a:pt x="236512" y="304800"/>
                  <a:pt x="152400" y="304800"/>
                </a:cubicBezTo>
                <a:lnTo>
                  <a:pt x="152400" y="304800"/>
                </a:lnTo>
                <a:cubicBezTo>
                  <a:pt x="68288" y="304800"/>
                  <a:pt x="0" y="236512"/>
                  <a:pt x="0" y="152400"/>
                </a:cubicBezTo>
                <a:lnTo>
                  <a:pt x="0" y="152400"/>
                </a:lnTo>
                <a:cubicBezTo>
                  <a:pt x="0" y="68288"/>
                  <a:pt x="68288" y="0"/>
                  <a:pt x="152400" y="0"/>
                </a:cubicBez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52" name="Text 50"/>
          <p:cNvSpPr/>
          <p:nvPr/>
        </p:nvSpPr>
        <p:spPr>
          <a:xfrm>
            <a:off x="6417915" y="4943475"/>
            <a:ext cx="15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b="1" dirty="0">
                <a:solidFill>
                  <a:srgbClr val="1A1D24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4</a:t>
            </a:r>
            <a:endParaRPr lang="en-US" sz="1600" dirty="0"/>
          </a:p>
        </p:txBody>
      </p:sp>
      <p:sp>
        <p:nvSpPr>
          <p:cNvPr id="53" name="Text 51"/>
          <p:cNvSpPr/>
          <p:nvPr/>
        </p:nvSpPr>
        <p:spPr>
          <a:xfrm>
            <a:off x="6686550" y="4752975"/>
            <a:ext cx="3268980" cy="4381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350" b="1" dirty="0">
                <a:solidFill>
                  <a:srgbClr val="C5A575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Comunión (si hay reserva)</a:t>
            </a:r>
            <a:endParaRPr lang="en-US" sz="1600" dirty="0"/>
          </a:p>
        </p:txBody>
      </p:sp>
      <p:sp>
        <p:nvSpPr>
          <p:cNvPr id="54" name="Shape 52"/>
          <p:cNvSpPr/>
          <p:nvPr/>
        </p:nvSpPr>
        <p:spPr>
          <a:xfrm>
            <a:off x="6307931" y="5314950"/>
            <a:ext cx="166688" cy="133350"/>
          </a:xfrm>
          <a:custGeom>
            <a:avLst/>
            <a:gdLst/>
            <a:ahLst/>
            <a:cxnLst/>
            <a:rect l="l" t="t" r="r" b="b"/>
            <a:pathLst>
              <a:path w="166688" h="133350">
                <a:moveTo>
                  <a:pt x="58341" y="77093"/>
                </a:moveTo>
                <a:cubicBezTo>
                  <a:pt x="58341" y="80557"/>
                  <a:pt x="55554" y="83344"/>
                  <a:pt x="52090" y="83344"/>
                </a:cubicBezTo>
                <a:cubicBezTo>
                  <a:pt x="48626" y="83344"/>
                  <a:pt x="45839" y="80557"/>
                  <a:pt x="45839" y="77093"/>
                </a:cubicBezTo>
                <a:lnTo>
                  <a:pt x="45839" y="47766"/>
                </a:lnTo>
                <a:lnTo>
                  <a:pt x="68811" y="16591"/>
                </a:lnTo>
                <a:cubicBezTo>
                  <a:pt x="72223" y="11955"/>
                  <a:pt x="71233" y="5443"/>
                  <a:pt x="66597" y="2032"/>
                </a:cubicBezTo>
                <a:cubicBezTo>
                  <a:pt x="61961" y="-1380"/>
                  <a:pt x="55450" y="-391"/>
                  <a:pt x="52038" y="4245"/>
                </a:cubicBezTo>
                <a:lnTo>
                  <a:pt x="27738" y="37218"/>
                </a:lnTo>
                <a:cubicBezTo>
                  <a:pt x="23258" y="43287"/>
                  <a:pt x="20836" y="50657"/>
                  <a:pt x="20836" y="58236"/>
                </a:cubicBezTo>
                <a:lnTo>
                  <a:pt x="20836" y="87068"/>
                </a:lnTo>
                <a:lnTo>
                  <a:pt x="5704" y="92121"/>
                </a:lnTo>
                <a:cubicBezTo>
                  <a:pt x="2292" y="93241"/>
                  <a:pt x="0" y="96418"/>
                  <a:pt x="0" y="100013"/>
                </a:cubicBezTo>
                <a:lnTo>
                  <a:pt x="0" y="125016"/>
                </a:lnTo>
                <a:cubicBezTo>
                  <a:pt x="0" y="127620"/>
                  <a:pt x="1224" y="130094"/>
                  <a:pt x="3308" y="131657"/>
                </a:cubicBezTo>
                <a:cubicBezTo>
                  <a:pt x="5391" y="133220"/>
                  <a:pt x="8100" y="133741"/>
                  <a:pt x="10626" y="133011"/>
                </a:cubicBezTo>
                <a:lnTo>
                  <a:pt x="50840" y="121526"/>
                </a:lnTo>
                <a:cubicBezTo>
                  <a:pt x="65164" y="117437"/>
                  <a:pt x="75009" y="104362"/>
                  <a:pt x="75009" y="89464"/>
                </a:cubicBezTo>
                <a:lnTo>
                  <a:pt x="75009" y="58341"/>
                </a:lnTo>
                <a:cubicBezTo>
                  <a:pt x="75009" y="53731"/>
                  <a:pt x="71285" y="50006"/>
                  <a:pt x="66675" y="50006"/>
                </a:cubicBezTo>
                <a:cubicBezTo>
                  <a:pt x="62065" y="50006"/>
                  <a:pt x="58341" y="53731"/>
                  <a:pt x="58341" y="58341"/>
                </a:cubicBezTo>
                <a:lnTo>
                  <a:pt x="58341" y="77093"/>
                </a:lnTo>
                <a:close/>
                <a:moveTo>
                  <a:pt x="108347" y="77093"/>
                </a:moveTo>
                <a:lnTo>
                  <a:pt x="108347" y="58341"/>
                </a:lnTo>
                <a:cubicBezTo>
                  <a:pt x="108347" y="53731"/>
                  <a:pt x="104622" y="50006"/>
                  <a:pt x="100013" y="50006"/>
                </a:cubicBezTo>
                <a:cubicBezTo>
                  <a:pt x="95403" y="50006"/>
                  <a:pt x="91678" y="53731"/>
                  <a:pt x="91678" y="58341"/>
                </a:cubicBezTo>
                <a:lnTo>
                  <a:pt x="91678" y="89490"/>
                </a:lnTo>
                <a:cubicBezTo>
                  <a:pt x="91678" y="104388"/>
                  <a:pt x="101549" y="117463"/>
                  <a:pt x="115848" y="121552"/>
                </a:cubicBezTo>
                <a:lnTo>
                  <a:pt x="156061" y="133037"/>
                </a:lnTo>
                <a:cubicBezTo>
                  <a:pt x="158588" y="133767"/>
                  <a:pt x="161270" y="133246"/>
                  <a:pt x="163380" y="131683"/>
                </a:cubicBezTo>
                <a:cubicBezTo>
                  <a:pt x="165489" y="130120"/>
                  <a:pt x="166688" y="127620"/>
                  <a:pt x="166688" y="125016"/>
                </a:cubicBezTo>
                <a:lnTo>
                  <a:pt x="166688" y="100013"/>
                </a:lnTo>
                <a:cubicBezTo>
                  <a:pt x="166688" y="96418"/>
                  <a:pt x="164396" y="93241"/>
                  <a:pt x="160984" y="92095"/>
                </a:cubicBezTo>
                <a:lnTo>
                  <a:pt x="145852" y="87042"/>
                </a:lnTo>
                <a:lnTo>
                  <a:pt x="145852" y="58210"/>
                </a:lnTo>
                <a:cubicBezTo>
                  <a:pt x="145852" y="50657"/>
                  <a:pt x="143429" y="43287"/>
                  <a:pt x="138950" y="37192"/>
                </a:cubicBezTo>
                <a:lnTo>
                  <a:pt x="114650" y="4245"/>
                </a:lnTo>
                <a:cubicBezTo>
                  <a:pt x="111238" y="-391"/>
                  <a:pt x="104727" y="-1380"/>
                  <a:pt x="100091" y="2032"/>
                </a:cubicBezTo>
                <a:cubicBezTo>
                  <a:pt x="95455" y="5443"/>
                  <a:pt x="94465" y="11955"/>
                  <a:pt x="97877" y="16591"/>
                </a:cubicBezTo>
                <a:lnTo>
                  <a:pt x="120848" y="47766"/>
                </a:lnTo>
                <a:lnTo>
                  <a:pt x="120848" y="77093"/>
                </a:lnTo>
                <a:cubicBezTo>
                  <a:pt x="120848" y="80557"/>
                  <a:pt x="118062" y="83344"/>
                  <a:pt x="114598" y="83344"/>
                </a:cubicBezTo>
                <a:cubicBezTo>
                  <a:pt x="111134" y="83344"/>
                  <a:pt x="108347" y="80557"/>
                  <a:pt x="108347" y="77093"/>
                </a:cubicBez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55" name="Text 53"/>
          <p:cNvSpPr/>
          <p:nvPr/>
        </p:nvSpPr>
        <p:spPr>
          <a:xfrm>
            <a:off x="6534150" y="5286375"/>
            <a:ext cx="50577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Padre Nuestro</a:t>
            </a:r>
            <a:endParaRPr lang="en-US" sz="1600" dirty="0"/>
          </a:p>
        </p:txBody>
      </p:sp>
      <p:sp>
        <p:nvSpPr>
          <p:cNvPr id="56" name="Shape 54"/>
          <p:cNvSpPr/>
          <p:nvPr/>
        </p:nvSpPr>
        <p:spPr>
          <a:xfrm>
            <a:off x="6324600" y="5505450"/>
            <a:ext cx="133350" cy="133350"/>
          </a:xfrm>
          <a:custGeom>
            <a:avLst/>
            <a:gdLst/>
            <a:ahLst/>
            <a:cxnLst/>
            <a:rect l="l" t="t" r="r" b="b"/>
            <a:pathLst>
              <a:path w="133350" h="133350">
                <a:moveTo>
                  <a:pt x="133350" y="62508"/>
                </a:moveTo>
                <a:cubicBezTo>
                  <a:pt x="133350" y="97017"/>
                  <a:pt x="103503" y="125016"/>
                  <a:pt x="66675" y="125016"/>
                </a:cubicBezTo>
                <a:cubicBezTo>
                  <a:pt x="57012" y="125016"/>
                  <a:pt x="47845" y="123088"/>
                  <a:pt x="39562" y="119624"/>
                </a:cubicBezTo>
                <a:lnTo>
                  <a:pt x="8725" y="132855"/>
                </a:lnTo>
                <a:cubicBezTo>
                  <a:pt x="6277" y="133897"/>
                  <a:pt x="3464" y="133298"/>
                  <a:pt x="1667" y="131345"/>
                </a:cubicBezTo>
                <a:cubicBezTo>
                  <a:pt x="-130" y="129391"/>
                  <a:pt x="-521" y="126526"/>
                  <a:pt x="729" y="124182"/>
                </a:cubicBezTo>
                <a:lnTo>
                  <a:pt x="13439" y="100169"/>
                </a:lnTo>
                <a:cubicBezTo>
                  <a:pt x="5001" y="89673"/>
                  <a:pt x="0" y="76650"/>
                  <a:pt x="0" y="62508"/>
                </a:cubicBezTo>
                <a:cubicBezTo>
                  <a:pt x="0" y="27998"/>
                  <a:pt x="29847" y="0"/>
                  <a:pt x="66675" y="0"/>
                </a:cubicBezTo>
                <a:cubicBezTo>
                  <a:pt x="103503" y="0"/>
                  <a:pt x="133350" y="27998"/>
                  <a:pt x="133350" y="62508"/>
                </a:cubicBez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57" name="Text 55"/>
          <p:cNvSpPr/>
          <p:nvPr/>
        </p:nvSpPr>
        <p:spPr>
          <a:xfrm>
            <a:off x="6534150" y="5476875"/>
            <a:ext cx="50577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Invitación a la comunión</a:t>
            </a:r>
            <a:endParaRPr lang="en-US" sz="1600" dirty="0"/>
          </a:p>
        </p:txBody>
      </p:sp>
      <p:sp>
        <p:nvSpPr>
          <p:cNvPr id="58" name="Shape 56"/>
          <p:cNvSpPr/>
          <p:nvPr/>
        </p:nvSpPr>
        <p:spPr>
          <a:xfrm>
            <a:off x="6324600" y="5695950"/>
            <a:ext cx="133350" cy="133350"/>
          </a:xfrm>
          <a:custGeom>
            <a:avLst/>
            <a:gdLst/>
            <a:ahLst/>
            <a:cxnLst/>
            <a:rect l="l" t="t" r="r" b="b"/>
            <a:pathLst>
              <a:path w="133350" h="133350">
                <a:moveTo>
                  <a:pt x="133350" y="41672"/>
                </a:moveTo>
                <a:lnTo>
                  <a:pt x="133324" y="60580"/>
                </a:lnTo>
                <a:cubicBezTo>
                  <a:pt x="133324" y="72249"/>
                  <a:pt x="128740" y="83266"/>
                  <a:pt x="120848" y="91418"/>
                </a:cubicBezTo>
                <a:cubicBezTo>
                  <a:pt x="120770" y="71363"/>
                  <a:pt x="110404" y="52767"/>
                  <a:pt x="93397" y="42115"/>
                </a:cubicBezTo>
                <a:lnTo>
                  <a:pt x="92902" y="41802"/>
                </a:lnTo>
                <a:cubicBezTo>
                  <a:pt x="93553" y="40838"/>
                  <a:pt x="93631" y="39562"/>
                  <a:pt x="93006" y="38494"/>
                </a:cubicBezTo>
                <a:lnTo>
                  <a:pt x="76859" y="10522"/>
                </a:lnTo>
                <a:cubicBezTo>
                  <a:pt x="75140" y="7527"/>
                  <a:pt x="76155" y="3698"/>
                  <a:pt x="79151" y="1979"/>
                </a:cubicBezTo>
                <a:cubicBezTo>
                  <a:pt x="82146" y="260"/>
                  <a:pt x="85948" y="1302"/>
                  <a:pt x="87667" y="4297"/>
                </a:cubicBezTo>
                <a:lnTo>
                  <a:pt x="105378" y="34978"/>
                </a:lnTo>
                <a:lnTo>
                  <a:pt x="105378" y="34978"/>
                </a:lnTo>
                <a:lnTo>
                  <a:pt x="105378" y="34978"/>
                </a:lnTo>
                <a:lnTo>
                  <a:pt x="116655" y="54512"/>
                </a:lnTo>
                <a:lnTo>
                  <a:pt x="116681" y="41672"/>
                </a:lnTo>
                <a:cubicBezTo>
                  <a:pt x="116681" y="37062"/>
                  <a:pt x="120432" y="33337"/>
                  <a:pt x="125016" y="33337"/>
                </a:cubicBezTo>
                <a:cubicBezTo>
                  <a:pt x="129600" y="33337"/>
                  <a:pt x="133350" y="37088"/>
                  <a:pt x="133350" y="41672"/>
                </a:cubicBezTo>
                <a:close/>
                <a:moveTo>
                  <a:pt x="77718" y="32348"/>
                </a:moveTo>
                <a:cubicBezTo>
                  <a:pt x="74046" y="30056"/>
                  <a:pt x="69957" y="29040"/>
                  <a:pt x="65946" y="29196"/>
                </a:cubicBezTo>
                <a:lnTo>
                  <a:pt x="56439" y="12710"/>
                </a:lnTo>
                <a:cubicBezTo>
                  <a:pt x="54720" y="9715"/>
                  <a:pt x="55736" y="5886"/>
                  <a:pt x="58731" y="4167"/>
                </a:cubicBezTo>
                <a:cubicBezTo>
                  <a:pt x="61726" y="2448"/>
                  <a:pt x="65555" y="3464"/>
                  <a:pt x="67274" y="6459"/>
                </a:cubicBezTo>
                <a:lnTo>
                  <a:pt x="84750" y="36723"/>
                </a:lnTo>
                <a:lnTo>
                  <a:pt x="77718" y="32322"/>
                </a:lnTo>
                <a:close/>
                <a:moveTo>
                  <a:pt x="55189" y="23050"/>
                </a:moveTo>
                <a:lnTo>
                  <a:pt x="59461" y="30447"/>
                </a:lnTo>
                <a:cubicBezTo>
                  <a:pt x="55528" y="31879"/>
                  <a:pt x="52012" y="34510"/>
                  <a:pt x="49485" y="38182"/>
                </a:cubicBezTo>
                <a:lnTo>
                  <a:pt x="44355" y="29274"/>
                </a:lnTo>
                <a:cubicBezTo>
                  <a:pt x="42636" y="26279"/>
                  <a:pt x="43651" y="22451"/>
                  <a:pt x="46646" y="20732"/>
                </a:cubicBezTo>
                <a:cubicBezTo>
                  <a:pt x="49642" y="19013"/>
                  <a:pt x="53470" y="20029"/>
                  <a:pt x="55189" y="23024"/>
                </a:cubicBezTo>
                <a:close/>
                <a:moveTo>
                  <a:pt x="43104" y="39640"/>
                </a:moveTo>
                <a:lnTo>
                  <a:pt x="46360" y="45292"/>
                </a:lnTo>
                <a:cubicBezTo>
                  <a:pt x="45839" y="47532"/>
                  <a:pt x="45709" y="49850"/>
                  <a:pt x="45917" y="52090"/>
                </a:cubicBezTo>
                <a:lnTo>
                  <a:pt x="44797" y="52090"/>
                </a:lnTo>
                <a:lnTo>
                  <a:pt x="44797" y="52090"/>
                </a:lnTo>
                <a:lnTo>
                  <a:pt x="35838" y="52090"/>
                </a:lnTo>
                <a:lnTo>
                  <a:pt x="32270" y="45891"/>
                </a:lnTo>
                <a:cubicBezTo>
                  <a:pt x="30551" y="42896"/>
                  <a:pt x="31566" y="39067"/>
                  <a:pt x="34562" y="37348"/>
                </a:cubicBezTo>
                <a:cubicBezTo>
                  <a:pt x="37557" y="35629"/>
                  <a:pt x="41385" y="36645"/>
                  <a:pt x="43104" y="39640"/>
                </a:cubicBezTo>
                <a:close/>
                <a:moveTo>
                  <a:pt x="59617" y="45579"/>
                </a:moveTo>
                <a:cubicBezTo>
                  <a:pt x="62065" y="41672"/>
                  <a:pt x="67196" y="40500"/>
                  <a:pt x="71103" y="42922"/>
                </a:cubicBezTo>
                <a:lnTo>
                  <a:pt x="86782" y="52715"/>
                </a:lnTo>
                <a:cubicBezTo>
                  <a:pt x="100195" y="61127"/>
                  <a:pt x="108347" y="75843"/>
                  <a:pt x="108347" y="91678"/>
                </a:cubicBezTo>
                <a:lnTo>
                  <a:pt x="108347" y="93762"/>
                </a:lnTo>
                <a:cubicBezTo>
                  <a:pt x="108347" y="115613"/>
                  <a:pt x="90610" y="133350"/>
                  <a:pt x="68759" y="133350"/>
                </a:cubicBezTo>
                <a:lnTo>
                  <a:pt x="22920" y="133350"/>
                </a:lnTo>
                <a:cubicBezTo>
                  <a:pt x="19456" y="133350"/>
                  <a:pt x="16669" y="130563"/>
                  <a:pt x="16669" y="127099"/>
                </a:cubicBezTo>
                <a:cubicBezTo>
                  <a:pt x="16669" y="123635"/>
                  <a:pt x="19456" y="120848"/>
                  <a:pt x="22920" y="120848"/>
                </a:cubicBezTo>
                <a:lnTo>
                  <a:pt x="46881" y="120848"/>
                </a:lnTo>
                <a:cubicBezTo>
                  <a:pt x="48600" y="120848"/>
                  <a:pt x="50006" y="119442"/>
                  <a:pt x="50006" y="117723"/>
                </a:cubicBezTo>
                <a:cubicBezTo>
                  <a:pt x="50006" y="116004"/>
                  <a:pt x="48600" y="114598"/>
                  <a:pt x="46881" y="114598"/>
                </a:cubicBezTo>
                <a:lnTo>
                  <a:pt x="14585" y="114598"/>
                </a:lnTo>
                <a:cubicBezTo>
                  <a:pt x="11121" y="114598"/>
                  <a:pt x="8334" y="111811"/>
                  <a:pt x="8334" y="108347"/>
                </a:cubicBezTo>
                <a:cubicBezTo>
                  <a:pt x="8334" y="104883"/>
                  <a:pt x="11121" y="102096"/>
                  <a:pt x="14585" y="102096"/>
                </a:cubicBezTo>
                <a:lnTo>
                  <a:pt x="46881" y="102096"/>
                </a:lnTo>
                <a:cubicBezTo>
                  <a:pt x="48600" y="102096"/>
                  <a:pt x="50006" y="100690"/>
                  <a:pt x="50006" y="98971"/>
                </a:cubicBezTo>
                <a:cubicBezTo>
                  <a:pt x="50006" y="97252"/>
                  <a:pt x="48600" y="95845"/>
                  <a:pt x="46881" y="95845"/>
                </a:cubicBezTo>
                <a:lnTo>
                  <a:pt x="6251" y="95845"/>
                </a:lnTo>
                <a:cubicBezTo>
                  <a:pt x="2787" y="95845"/>
                  <a:pt x="0" y="93059"/>
                  <a:pt x="0" y="89595"/>
                </a:cubicBezTo>
                <a:cubicBezTo>
                  <a:pt x="0" y="86131"/>
                  <a:pt x="2787" y="83344"/>
                  <a:pt x="6251" y="83344"/>
                </a:cubicBezTo>
                <a:lnTo>
                  <a:pt x="46881" y="83344"/>
                </a:lnTo>
                <a:cubicBezTo>
                  <a:pt x="48600" y="83344"/>
                  <a:pt x="50006" y="81937"/>
                  <a:pt x="50006" y="80218"/>
                </a:cubicBezTo>
                <a:cubicBezTo>
                  <a:pt x="50006" y="78499"/>
                  <a:pt x="48600" y="77093"/>
                  <a:pt x="46881" y="77093"/>
                </a:cubicBezTo>
                <a:lnTo>
                  <a:pt x="14585" y="77093"/>
                </a:lnTo>
                <a:cubicBezTo>
                  <a:pt x="11121" y="77093"/>
                  <a:pt x="8334" y="74306"/>
                  <a:pt x="8334" y="70842"/>
                </a:cubicBezTo>
                <a:cubicBezTo>
                  <a:pt x="8334" y="67378"/>
                  <a:pt x="11121" y="64591"/>
                  <a:pt x="14585" y="64591"/>
                </a:cubicBezTo>
                <a:lnTo>
                  <a:pt x="50006" y="64591"/>
                </a:lnTo>
                <a:lnTo>
                  <a:pt x="50006" y="64591"/>
                </a:lnTo>
                <a:lnTo>
                  <a:pt x="50006" y="64591"/>
                </a:lnTo>
                <a:lnTo>
                  <a:pt x="74280" y="64591"/>
                </a:lnTo>
                <a:lnTo>
                  <a:pt x="62247" y="57064"/>
                </a:lnTo>
                <a:cubicBezTo>
                  <a:pt x="58341" y="54616"/>
                  <a:pt x="57169" y="49485"/>
                  <a:pt x="59591" y="45579"/>
                </a:cubicBez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59" name="Text 57"/>
          <p:cNvSpPr/>
          <p:nvPr/>
        </p:nvSpPr>
        <p:spPr>
          <a:xfrm>
            <a:off x="6534150" y="5667375"/>
            <a:ext cx="50577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Distribución por ministro extraordinario instituido</a:t>
            </a:r>
            <a:endParaRPr lang="en-US" sz="1600" dirty="0"/>
          </a:p>
        </p:txBody>
      </p:sp>
      <p:sp>
        <p:nvSpPr>
          <p:cNvPr id="60" name="Shape 58"/>
          <p:cNvSpPr/>
          <p:nvPr/>
        </p:nvSpPr>
        <p:spPr>
          <a:xfrm>
            <a:off x="400050" y="6296025"/>
            <a:ext cx="38100" cy="447675"/>
          </a:xfrm>
          <a:custGeom>
            <a:avLst/>
            <a:gdLst/>
            <a:ahLst/>
            <a:cxnLst/>
            <a:rect l="l" t="t" r="r" b="b"/>
            <a:pathLst>
              <a:path w="38100" h="447675">
                <a:moveTo>
                  <a:pt x="38100" y="0"/>
                </a:moveTo>
                <a:lnTo>
                  <a:pt x="38100" y="0"/>
                </a:lnTo>
                <a:lnTo>
                  <a:pt x="38100" y="447675"/>
                </a:lnTo>
                <a:lnTo>
                  <a:pt x="38100" y="447675"/>
                </a:lnTo>
                <a:cubicBezTo>
                  <a:pt x="17072" y="447675"/>
                  <a:pt x="0" y="430603"/>
                  <a:pt x="0" y="409575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7A5C58"/>
          </a:solidFill>
          <a:ln/>
        </p:spPr>
      </p:sp>
      <p:sp>
        <p:nvSpPr>
          <p:cNvPr id="61" name="Shape 59"/>
          <p:cNvSpPr/>
          <p:nvPr/>
        </p:nvSpPr>
        <p:spPr>
          <a:xfrm>
            <a:off x="560784" y="6448425"/>
            <a:ext cx="116681" cy="133350"/>
          </a:xfrm>
          <a:custGeom>
            <a:avLst/>
            <a:gdLst/>
            <a:ahLst/>
            <a:cxnLst/>
            <a:rect l="l" t="t" r="r" b="b"/>
            <a:pathLst>
              <a:path w="116681" h="133350">
                <a:moveTo>
                  <a:pt x="100013" y="133350"/>
                </a:moveTo>
                <a:lnTo>
                  <a:pt x="25003" y="133350"/>
                </a:lnTo>
                <a:cubicBezTo>
                  <a:pt x="11199" y="133350"/>
                  <a:pt x="0" y="122151"/>
                  <a:pt x="0" y="108347"/>
                </a:cubicBezTo>
                <a:lnTo>
                  <a:pt x="0" y="25003"/>
                </a:lnTo>
                <a:cubicBezTo>
                  <a:pt x="0" y="11199"/>
                  <a:pt x="11199" y="0"/>
                  <a:pt x="25003" y="0"/>
                </a:cubicBezTo>
                <a:lnTo>
                  <a:pt x="104180" y="0"/>
                </a:lnTo>
                <a:cubicBezTo>
                  <a:pt x="111082" y="0"/>
                  <a:pt x="116681" y="5600"/>
                  <a:pt x="116681" y="12502"/>
                </a:cubicBezTo>
                <a:lnTo>
                  <a:pt x="116681" y="87511"/>
                </a:lnTo>
                <a:cubicBezTo>
                  <a:pt x="116681" y="92954"/>
                  <a:pt x="113191" y="97590"/>
                  <a:pt x="108347" y="99309"/>
                </a:cubicBezTo>
                <a:lnTo>
                  <a:pt x="108347" y="116681"/>
                </a:lnTo>
                <a:cubicBezTo>
                  <a:pt x="112957" y="116681"/>
                  <a:pt x="116681" y="120406"/>
                  <a:pt x="116681" y="125016"/>
                </a:cubicBezTo>
                <a:cubicBezTo>
                  <a:pt x="116681" y="129626"/>
                  <a:pt x="112957" y="133350"/>
                  <a:pt x="108347" y="133350"/>
                </a:cubicBezTo>
                <a:lnTo>
                  <a:pt x="100013" y="133350"/>
                </a:lnTo>
                <a:close/>
                <a:moveTo>
                  <a:pt x="25003" y="100013"/>
                </a:moveTo>
                <a:cubicBezTo>
                  <a:pt x="20393" y="100013"/>
                  <a:pt x="16669" y="103737"/>
                  <a:pt x="16669" y="108347"/>
                </a:cubicBezTo>
                <a:cubicBezTo>
                  <a:pt x="16669" y="112957"/>
                  <a:pt x="20393" y="116681"/>
                  <a:pt x="25003" y="116681"/>
                </a:cubicBezTo>
                <a:lnTo>
                  <a:pt x="91678" y="116681"/>
                </a:lnTo>
                <a:lnTo>
                  <a:pt x="91678" y="100013"/>
                </a:lnTo>
                <a:lnTo>
                  <a:pt x="25003" y="100013"/>
                </a:lnTo>
                <a:close/>
                <a:moveTo>
                  <a:pt x="33337" y="39588"/>
                </a:moveTo>
                <a:cubicBezTo>
                  <a:pt x="33337" y="43052"/>
                  <a:pt x="36124" y="45839"/>
                  <a:pt x="39588" y="45839"/>
                </a:cubicBezTo>
                <a:lnTo>
                  <a:pt x="85427" y="45839"/>
                </a:lnTo>
                <a:cubicBezTo>
                  <a:pt x="88891" y="45839"/>
                  <a:pt x="91678" y="43052"/>
                  <a:pt x="91678" y="39588"/>
                </a:cubicBezTo>
                <a:cubicBezTo>
                  <a:pt x="91678" y="36124"/>
                  <a:pt x="88891" y="33337"/>
                  <a:pt x="85427" y="33337"/>
                </a:cubicBezTo>
                <a:lnTo>
                  <a:pt x="39588" y="33337"/>
                </a:lnTo>
                <a:cubicBezTo>
                  <a:pt x="36124" y="33337"/>
                  <a:pt x="33337" y="36124"/>
                  <a:pt x="33337" y="39588"/>
                </a:cubicBezTo>
                <a:close/>
                <a:moveTo>
                  <a:pt x="39588" y="58341"/>
                </a:moveTo>
                <a:cubicBezTo>
                  <a:pt x="36124" y="58341"/>
                  <a:pt x="33337" y="61127"/>
                  <a:pt x="33337" y="64591"/>
                </a:cubicBezTo>
                <a:cubicBezTo>
                  <a:pt x="33337" y="68055"/>
                  <a:pt x="36124" y="70842"/>
                  <a:pt x="39588" y="70842"/>
                </a:cubicBezTo>
                <a:lnTo>
                  <a:pt x="85427" y="70842"/>
                </a:lnTo>
                <a:cubicBezTo>
                  <a:pt x="88891" y="70842"/>
                  <a:pt x="91678" y="68055"/>
                  <a:pt x="91678" y="64591"/>
                </a:cubicBezTo>
                <a:cubicBezTo>
                  <a:pt x="91678" y="61127"/>
                  <a:pt x="88891" y="58341"/>
                  <a:pt x="85427" y="58341"/>
                </a:cubicBezTo>
                <a:lnTo>
                  <a:pt x="39588" y="58341"/>
                </a:lnTo>
                <a:close/>
              </a:path>
            </a:pathLst>
          </a:custGeom>
          <a:solidFill>
            <a:srgbClr val="7A5C58"/>
          </a:solidFill>
          <a:ln/>
        </p:spPr>
      </p:sp>
      <p:sp>
        <p:nvSpPr>
          <p:cNvPr id="62" name="Text 60"/>
          <p:cNvSpPr/>
          <p:nvPr/>
        </p:nvSpPr>
        <p:spPr>
          <a:xfrm>
            <a:off x="762000" y="6410325"/>
            <a:ext cx="11001375" cy="2190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050" b="1" dirty="0">
                <a:solidFill>
                  <a:srgbClr val="7A5C58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Fundamento:</a:t>
            </a:r>
            <a:r>
              <a:rPr lang="en-US" sz="105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 Redemptionis Sacramentum 165-167; Código de Derecho Canónico, c. 900 §1.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1A1D2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81000" y="476250"/>
            <a:ext cx="457200" cy="38100"/>
          </a:xfrm>
          <a:custGeom>
            <a:avLst/>
            <a:gdLst/>
            <a:ahLst/>
            <a:cxnLst/>
            <a:rect l="l" t="t" r="r" b="b"/>
            <a:pathLst>
              <a:path w="457200" h="38100">
                <a:moveTo>
                  <a:pt x="0" y="0"/>
                </a:moveTo>
                <a:lnTo>
                  <a:pt x="457200" y="0"/>
                </a:lnTo>
                <a:lnTo>
                  <a:pt x="457200" y="38100"/>
                </a:lnTo>
                <a:lnTo>
                  <a:pt x="0" y="38100"/>
                </a:lnTo>
                <a:lnTo>
                  <a:pt x="0" y="0"/>
                </a:ln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3" name="Text 1"/>
          <p:cNvSpPr/>
          <p:nvPr/>
        </p:nvSpPr>
        <p:spPr>
          <a:xfrm>
            <a:off x="952500" y="381000"/>
            <a:ext cx="473392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kern="0" spc="120" dirty="0">
                <a:solidFill>
                  <a:srgbClr val="C5A575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Capítulo 3 • Sábado Santo y Domingo de Pascua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381000" y="685800"/>
            <a:ext cx="11601450" cy="4286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700" b="1" dirty="0">
                <a:solidFill>
                  <a:srgbClr val="E8E6E1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Sábado Santo y Domingo de Pascua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390525" y="1276350"/>
            <a:ext cx="5619750" cy="4629150"/>
          </a:xfrm>
          <a:custGeom>
            <a:avLst/>
            <a:gdLst/>
            <a:ahLst/>
            <a:cxnLst/>
            <a:rect l="l" t="t" r="r" b="b"/>
            <a:pathLst>
              <a:path w="5619750" h="4629150">
                <a:moveTo>
                  <a:pt x="76196" y="0"/>
                </a:moveTo>
                <a:lnTo>
                  <a:pt x="5543554" y="0"/>
                </a:lnTo>
                <a:cubicBezTo>
                  <a:pt x="5585636" y="0"/>
                  <a:pt x="5619750" y="34114"/>
                  <a:pt x="5619750" y="76196"/>
                </a:cubicBezTo>
                <a:lnTo>
                  <a:pt x="5619750" y="4552954"/>
                </a:lnTo>
                <a:cubicBezTo>
                  <a:pt x="5619750" y="4595036"/>
                  <a:pt x="5585636" y="4629150"/>
                  <a:pt x="5543554" y="4629150"/>
                </a:cubicBezTo>
                <a:lnTo>
                  <a:pt x="76196" y="4629150"/>
                </a:lnTo>
                <a:cubicBezTo>
                  <a:pt x="34114" y="4629150"/>
                  <a:pt x="0" y="4595036"/>
                  <a:pt x="0" y="4552954"/>
                </a:cubicBezTo>
                <a:lnTo>
                  <a:pt x="0" y="76196"/>
                </a:lnTo>
                <a:cubicBezTo>
                  <a:pt x="0" y="34142"/>
                  <a:pt x="34142" y="0"/>
                  <a:pt x="76196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8C3B3B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52450" y="1438275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228600" y="0"/>
                </a:moveTo>
                <a:lnTo>
                  <a:pt x="228600" y="0"/>
                </a:lnTo>
                <a:cubicBezTo>
                  <a:pt x="354768" y="0"/>
                  <a:pt x="457200" y="102432"/>
                  <a:pt x="457200" y="228600"/>
                </a:cubicBezTo>
                <a:lnTo>
                  <a:pt x="457200" y="228600"/>
                </a:lnTo>
                <a:cubicBezTo>
                  <a:pt x="457200" y="354768"/>
                  <a:pt x="354768" y="457200"/>
                  <a:pt x="228600" y="457200"/>
                </a:cubicBezTo>
                <a:lnTo>
                  <a:pt x="228600" y="457200"/>
                </a:lnTo>
                <a:cubicBezTo>
                  <a:pt x="102432" y="457200"/>
                  <a:pt x="0" y="354768"/>
                  <a:pt x="0" y="228600"/>
                </a:cubicBezTo>
                <a:lnTo>
                  <a:pt x="0" y="228600"/>
                </a:lnTo>
                <a:cubicBezTo>
                  <a:pt x="0" y="102432"/>
                  <a:pt x="102432" y="0"/>
                  <a:pt x="228600" y="0"/>
                </a:cubicBezTo>
                <a:close/>
              </a:path>
            </a:pathLst>
          </a:custGeom>
          <a:solidFill>
            <a:srgbClr val="8C3B3B"/>
          </a:solidFill>
          <a:ln/>
        </p:spPr>
      </p:sp>
      <p:sp>
        <p:nvSpPr>
          <p:cNvPr id="7" name="Shape 5"/>
          <p:cNvSpPr/>
          <p:nvPr/>
        </p:nvSpPr>
        <p:spPr>
          <a:xfrm>
            <a:off x="685800" y="1571625"/>
            <a:ext cx="190500" cy="190500"/>
          </a:xfrm>
          <a:custGeom>
            <a:avLst/>
            <a:gdLst/>
            <a:ahLst/>
            <a:cxnLst/>
            <a:rect l="l" t="t" r="r" b="b"/>
            <a:pathLst>
              <a:path w="190500" h="190500">
                <a:moveTo>
                  <a:pt x="95250" y="0"/>
                </a:moveTo>
                <a:cubicBezTo>
                  <a:pt x="42639" y="0"/>
                  <a:pt x="0" y="42639"/>
                  <a:pt x="0" y="95250"/>
                </a:cubicBezTo>
                <a:cubicBezTo>
                  <a:pt x="0" y="147861"/>
                  <a:pt x="42639" y="190500"/>
                  <a:pt x="95250" y="190500"/>
                </a:cubicBezTo>
                <a:cubicBezTo>
                  <a:pt x="120848" y="190500"/>
                  <a:pt x="144103" y="180380"/>
                  <a:pt x="161218" y="163934"/>
                </a:cubicBezTo>
                <a:cubicBezTo>
                  <a:pt x="163934" y="161330"/>
                  <a:pt x="164716" y="157274"/>
                  <a:pt x="163190" y="153851"/>
                </a:cubicBezTo>
                <a:cubicBezTo>
                  <a:pt x="161665" y="150428"/>
                  <a:pt x="158093" y="148307"/>
                  <a:pt x="154335" y="148605"/>
                </a:cubicBezTo>
                <a:cubicBezTo>
                  <a:pt x="152512" y="148754"/>
                  <a:pt x="150688" y="148828"/>
                  <a:pt x="148828" y="148828"/>
                </a:cubicBezTo>
                <a:cubicBezTo>
                  <a:pt x="111026" y="148828"/>
                  <a:pt x="80367" y="118170"/>
                  <a:pt x="80367" y="80367"/>
                </a:cubicBezTo>
                <a:cubicBezTo>
                  <a:pt x="80367" y="53541"/>
                  <a:pt x="95808" y="30287"/>
                  <a:pt x="118356" y="19050"/>
                </a:cubicBezTo>
                <a:cubicBezTo>
                  <a:pt x="121741" y="17376"/>
                  <a:pt x="123676" y="13729"/>
                  <a:pt x="123230" y="9971"/>
                </a:cubicBezTo>
                <a:cubicBezTo>
                  <a:pt x="122783" y="6214"/>
                  <a:pt x="120030" y="3163"/>
                  <a:pt x="116346" y="2344"/>
                </a:cubicBezTo>
                <a:cubicBezTo>
                  <a:pt x="109537" y="819"/>
                  <a:pt x="102468" y="0"/>
                  <a:pt x="95250" y="0"/>
                </a:cubicBezTo>
                <a:close/>
              </a:path>
            </a:pathLst>
          </a:custGeom>
          <a:solidFill>
            <a:srgbClr val="E8E6E1"/>
          </a:solidFill>
          <a:ln/>
        </p:spPr>
      </p:sp>
      <p:sp>
        <p:nvSpPr>
          <p:cNvPr id="8" name="Text 6"/>
          <p:cNvSpPr/>
          <p:nvPr/>
        </p:nvSpPr>
        <p:spPr>
          <a:xfrm>
            <a:off x="1123950" y="1514475"/>
            <a:ext cx="1343025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1800" b="1" dirty="0">
                <a:solidFill>
                  <a:srgbClr val="8C3B3B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Sábado Santo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685800" y="2162175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76200" y="152400"/>
                </a:moveTo>
                <a:cubicBezTo>
                  <a:pt x="118256" y="152400"/>
                  <a:pt x="152400" y="118256"/>
                  <a:pt x="152400" y="76200"/>
                </a:cubicBezTo>
                <a:cubicBezTo>
                  <a:pt x="152400" y="34144"/>
                  <a:pt x="118256" y="0"/>
                  <a:pt x="76200" y="0"/>
                </a:cubicBezTo>
                <a:cubicBezTo>
                  <a:pt x="34144" y="0"/>
                  <a:pt x="0" y="34144"/>
                  <a:pt x="0" y="76200"/>
                </a:cubicBezTo>
                <a:cubicBezTo>
                  <a:pt x="0" y="118256"/>
                  <a:pt x="34144" y="152400"/>
                  <a:pt x="76200" y="152400"/>
                </a:cubicBezTo>
                <a:close/>
                <a:moveTo>
                  <a:pt x="49709" y="49709"/>
                </a:moveTo>
                <a:cubicBezTo>
                  <a:pt x="52507" y="46911"/>
                  <a:pt x="57031" y="46911"/>
                  <a:pt x="59799" y="49709"/>
                </a:cubicBezTo>
                <a:lnTo>
                  <a:pt x="76170" y="66080"/>
                </a:lnTo>
                <a:lnTo>
                  <a:pt x="92541" y="49709"/>
                </a:lnTo>
                <a:cubicBezTo>
                  <a:pt x="95339" y="46911"/>
                  <a:pt x="99864" y="46911"/>
                  <a:pt x="102632" y="49709"/>
                </a:cubicBezTo>
                <a:cubicBezTo>
                  <a:pt x="105400" y="52507"/>
                  <a:pt x="105430" y="57031"/>
                  <a:pt x="102632" y="59799"/>
                </a:cubicBezTo>
                <a:lnTo>
                  <a:pt x="86261" y="76170"/>
                </a:lnTo>
                <a:lnTo>
                  <a:pt x="102632" y="92541"/>
                </a:lnTo>
                <a:cubicBezTo>
                  <a:pt x="105430" y="95339"/>
                  <a:pt x="105430" y="99864"/>
                  <a:pt x="102632" y="102632"/>
                </a:cubicBezTo>
                <a:cubicBezTo>
                  <a:pt x="99834" y="105400"/>
                  <a:pt x="95310" y="105430"/>
                  <a:pt x="92541" y="102632"/>
                </a:cubicBezTo>
                <a:lnTo>
                  <a:pt x="76170" y="86261"/>
                </a:lnTo>
                <a:lnTo>
                  <a:pt x="59799" y="102632"/>
                </a:lnTo>
                <a:cubicBezTo>
                  <a:pt x="57001" y="105430"/>
                  <a:pt x="52477" y="105430"/>
                  <a:pt x="49709" y="102632"/>
                </a:cubicBezTo>
                <a:cubicBezTo>
                  <a:pt x="46940" y="99834"/>
                  <a:pt x="46911" y="95310"/>
                  <a:pt x="49709" y="92541"/>
                </a:cubicBezTo>
                <a:lnTo>
                  <a:pt x="66080" y="76170"/>
                </a:lnTo>
                <a:lnTo>
                  <a:pt x="49709" y="59799"/>
                </a:lnTo>
                <a:cubicBezTo>
                  <a:pt x="46911" y="57001"/>
                  <a:pt x="46911" y="52477"/>
                  <a:pt x="49709" y="49709"/>
                </a:cubicBezTo>
                <a:close/>
              </a:path>
            </a:pathLst>
          </a:custGeom>
          <a:solidFill>
            <a:srgbClr val="8C3B3B"/>
          </a:solidFill>
          <a:ln/>
        </p:spPr>
      </p:sp>
      <p:sp>
        <p:nvSpPr>
          <p:cNvPr id="10" name="Text 8"/>
          <p:cNvSpPr/>
          <p:nvPr/>
        </p:nvSpPr>
        <p:spPr>
          <a:xfrm>
            <a:off x="857250" y="2124075"/>
            <a:ext cx="4953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b="1" dirty="0">
                <a:solidFill>
                  <a:srgbClr val="8C3B3B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Lo que NO puede hacerse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762000" y="2533650"/>
            <a:ext cx="133350" cy="133350"/>
          </a:xfrm>
          <a:custGeom>
            <a:avLst/>
            <a:gdLst/>
            <a:ahLst/>
            <a:cxnLst/>
            <a:rect l="l" t="t" r="r" b="b"/>
            <a:pathLst>
              <a:path w="133350" h="133350">
                <a:moveTo>
                  <a:pt x="95637" y="107435"/>
                </a:moveTo>
                <a:lnTo>
                  <a:pt x="25915" y="37713"/>
                </a:lnTo>
                <a:cubicBezTo>
                  <a:pt x="20081" y="45891"/>
                  <a:pt x="16669" y="55892"/>
                  <a:pt x="16669" y="66675"/>
                </a:cubicBezTo>
                <a:cubicBezTo>
                  <a:pt x="16669" y="94283"/>
                  <a:pt x="39067" y="116681"/>
                  <a:pt x="66675" y="116681"/>
                </a:cubicBezTo>
                <a:cubicBezTo>
                  <a:pt x="77484" y="116681"/>
                  <a:pt x="87485" y="113269"/>
                  <a:pt x="95637" y="107435"/>
                </a:cubicBezTo>
                <a:close/>
                <a:moveTo>
                  <a:pt x="107435" y="95637"/>
                </a:moveTo>
                <a:cubicBezTo>
                  <a:pt x="113269" y="87459"/>
                  <a:pt x="116681" y="77458"/>
                  <a:pt x="116681" y="66675"/>
                </a:cubicBezTo>
                <a:cubicBezTo>
                  <a:pt x="116681" y="39067"/>
                  <a:pt x="94283" y="16669"/>
                  <a:pt x="66675" y="16669"/>
                </a:cubicBezTo>
                <a:cubicBezTo>
                  <a:pt x="55866" y="16669"/>
                  <a:pt x="45865" y="20081"/>
                  <a:pt x="37713" y="25915"/>
                </a:cubicBezTo>
                <a:lnTo>
                  <a:pt x="107435" y="95637"/>
                </a:lnTo>
                <a:close/>
                <a:moveTo>
                  <a:pt x="0" y="66675"/>
                </a:moveTo>
                <a:cubicBezTo>
                  <a:pt x="0" y="29876"/>
                  <a:pt x="29876" y="0"/>
                  <a:pt x="66675" y="0"/>
                </a:cubicBezTo>
                <a:cubicBezTo>
                  <a:pt x="103474" y="0"/>
                  <a:pt x="133350" y="29876"/>
                  <a:pt x="133350" y="66675"/>
                </a:cubicBezTo>
                <a:cubicBezTo>
                  <a:pt x="133350" y="103474"/>
                  <a:pt x="103474" y="133350"/>
                  <a:pt x="66675" y="133350"/>
                </a:cubicBezTo>
                <a:cubicBezTo>
                  <a:pt x="29876" y="133350"/>
                  <a:pt x="0" y="103474"/>
                  <a:pt x="0" y="66675"/>
                </a:cubicBezTo>
                <a:close/>
              </a:path>
            </a:pathLst>
          </a:custGeom>
          <a:solidFill>
            <a:srgbClr val="8C3B3B"/>
          </a:solidFill>
          <a:ln/>
        </p:spPr>
      </p:sp>
      <p:sp>
        <p:nvSpPr>
          <p:cNvPr id="12" name="Text 10"/>
          <p:cNvSpPr/>
          <p:nvPr/>
        </p:nvSpPr>
        <p:spPr>
          <a:xfrm>
            <a:off x="971550" y="2505075"/>
            <a:ext cx="47529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b="1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No puede celebrarse la Vigilia Pascual</a:t>
            </a:r>
            <a:r>
              <a:rPr lang="en-US" sz="105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 sin sacerdote (es intrínsecamente eucarística)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770334" y="2876550"/>
            <a:ext cx="116681" cy="133350"/>
          </a:xfrm>
          <a:custGeom>
            <a:avLst/>
            <a:gdLst/>
            <a:ahLst/>
            <a:cxnLst/>
            <a:rect l="l" t="t" r="r" b="b"/>
            <a:pathLst>
              <a:path w="116681" h="133350">
                <a:moveTo>
                  <a:pt x="41802" y="-6876"/>
                </a:moveTo>
                <a:cubicBezTo>
                  <a:pt x="44224" y="-8907"/>
                  <a:pt x="47792" y="-8829"/>
                  <a:pt x="50110" y="-6641"/>
                </a:cubicBezTo>
                <a:cubicBezTo>
                  <a:pt x="53314" y="-3620"/>
                  <a:pt x="56179" y="-286"/>
                  <a:pt x="58940" y="3099"/>
                </a:cubicBezTo>
                <a:cubicBezTo>
                  <a:pt x="62456" y="7397"/>
                  <a:pt x="66675" y="13075"/>
                  <a:pt x="70738" y="19820"/>
                </a:cubicBezTo>
                <a:cubicBezTo>
                  <a:pt x="72092" y="18049"/>
                  <a:pt x="73343" y="16486"/>
                  <a:pt x="74436" y="15158"/>
                </a:cubicBezTo>
                <a:cubicBezTo>
                  <a:pt x="74723" y="14820"/>
                  <a:pt x="75009" y="14455"/>
                  <a:pt x="75296" y="14090"/>
                </a:cubicBezTo>
                <a:cubicBezTo>
                  <a:pt x="77353" y="11538"/>
                  <a:pt x="79906" y="8334"/>
                  <a:pt x="83318" y="8334"/>
                </a:cubicBezTo>
                <a:cubicBezTo>
                  <a:pt x="86808" y="8334"/>
                  <a:pt x="89256" y="11434"/>
                  <a:pt x="91340" y="14090"/>
                </a:cubicBezTo>
                <a:cubicBezTo>
                  <a:pt x="91678" y="14533"/>
                  <a:pt x="92017" y="14950"/>
                  <a:pt x="92355" y="15340"/>
                </a:cubicBezTo>
                <a:cubicBezTo>
                  <a:pt x="95038" y="18570"/>
                  <a:pt x="98606" y="23232"/>
                  <a:pt x="102174" y="28988"/>
                </a:cubicBezTo>
                <a:cubicBezTo>
                  <a:pt x="109258" y="40422"/>
                  <a:pt x="116655" y="56700"/>
                  <a:pt x="116655" y="74983"/>
                </a:cubicBezTo>
                <a:cubicBezTo>
                  <a:pt x="116655" y="107201"/>
                  <a:pt x="90532" y="133324"/>
                  <a:pt x="58315" y="133324"/>
                </a:cubicBezTo>
                <a:cubicBezTo>
                  <a:pt x="26097" y="133324"/>
                  <a:pt x="0" y="107227"/>
                  <a:pt x="0" y="75009"/>
                </a:cubicBezTo>
                <a:cubicBezTo>
                  <a:pt x="0" y="51282"/>
                  <a:pt x="10704" y="30733"/>
                  <a:pt x="20966" y="16408"/>
                </a:cubicBezTo>
                <a:cubicBezTo>
                  <a:pt x="26149" y="9194"/>
                  <a:pt x="31306" y="3412"/>
                  <a:pt x="35187" y="-547"/>
                </a:cubicBezTo>
                <a:cubicBezTo>
                  <a:pt x="37322" y="-2735"/>
                  <a:pt x="39484" y="-4896"/>
                  <a:pt x="41828" y="-6850"/>
                </a:cubicBezTo>
                <a:close/>
                <a:moveTo>
                  <a:pt x="58783" y="108347"/>
                </a:moveTo>
                <a:cubicBezTo>
                  <a:pt x="65373" y="108347"/>
                  <a:pt x="71207" y="106524"/>
                  <a:pt x="76702" y="102877"/>
                </a:cubicBezTo>
                <a:cubicBezTo>
                  <a:pt x="87667" y="95220"/>
                  <a:pt x="90610" y="79906"/>
                  <a:pt x="84021" y="67873"/>
                </a:cubicBezTo>
                <a:cubicBezTo>
                  <a:pt x="82849" y="65529"/>
                  <a:pt x="79854" y="65373"/>
                  <a:pt x="78161" y="67352"/>
                </a:cubicBezTo>
                <a:lnTo>
                  <a:pt x="71597" y="74983"/>
                </a:lnTo>
                <a:cubicBezTo>
                  <a:pt x="69879" y="76963"/>
                  <a:pt x="66779" y="76911"/>
                  <a:pt x="65164" y="74853"/>
                </a:cubicBezTo>
                <a:cubicBezTo>
                  <a:pt x="60659" y="69097"/>
                  <a:pt x="52376" y="58601"/>
                  <a:pt x="48157" y="53236"/>
                </a:cubicBezTo>
                <a:cubicBezTo>
                  <a:pt x="46751" y="51439"/>
                  <a:pt x="44198" y="51152"/>
                  <a:pt x="42557" y="52741"/>
                </a:cubicBezTo>
                <a:cubicBezTo>
                  <a:pt x="37791" y="57377"/>
                  <a:pt x="29144" y="67534"/>
                  <a:pt x="29144" y="79906"/>
                </a:cubicBezTo>
                <a:cubicBezTo>
                  <a:pt x="29144" y="97773"/>
                  <a:pt x="42323" y="108347"/>
                  <a:pt x="58757" y="108347"/>
                </a:cubicBezTo>
                <a:close/>
              </a:path>
            </a:pathLst>
          </a:custGeom>
          <a:solidFill>
            <a:srgbClr val="8C3B3B"/>
          </a:solidFill>
          <a:ln/>
        </p:spPr>
      </p:sp>
      <p:sp>
        <p:nvSpPr>
          <p:cNvPr id="14" name="Text 12"/>
          <p:cNvSpPr/>
          <p:nvPr/>
        </p:nvSpPr>
        <p:spPr>
          <a:xfrm>
            <a:off x="971550" y="2847975"/>
            <a:ext cx="47529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b="1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No puede bendecirse el fuego nuevo</a:t>
            </a:r>
            <a:r>
              <a:rPr lang="en-US" sz="105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 ni el cirio pascual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762000" y="3219450"/>
            <a:ext cx="133350" cy="133350"/>
          </a:xfrm>
          <a:custGeom>
            <a:avLst/>
            <a:gdLst/>
            <a:ahLst/>
            <a:cxnLst/>
            <a:rect l="l" t="t" r="r" b="b"/>
            <a:pathLst>
              <a:path w="133350" h="133350">
                <a:moveTo>
                  <a:pt x="106940" y="32322"/>
                </a:moveTo>
                <a:cubicBezTo>
                  <a:pt x="112332" y="36385"/>
                  <a:pt x="118921" y="40318"/>
                  <a:pt x="126266" y="41307"/>
                </a:cubicBezTo>
                <a:cubicBezTo>
                  <a:pt x="129678" y="41776"/>
                  <a:pt x="132829" y="39354"/>
                  <a:pt x="133298" y="35942"/>
                </a:cubicBezTo>
                <a:cubicBezTo>
                  <a:pt x="133767" y="32530"/>
                  <a:pt x="131345" y="29379"/>
                  <a:pt x="127933" y="28910"/>
                </a:cubicBezTo>
                <a:cubicBezTo>
                  <a:pt x="123792" y="28363"/>
                  <a:pt x="119286" y="25967"/>
                  <a:pt x="114467" y="22347"/>
                </a:cubicBezTo>
                <a:cubicBezTo>
                  <a:pt x="104466" y="14794"/>
                  <a:pt x="90897" y="14794"/>
                  <a:pt x="80869" y="22347"/>
                </a:cubicBezTo>
                <a:cubicBezTo>
                  <a:pt x="74619" y="27061"/>
                  <a:pt x="70269" y="29196"/>
                  <a:pt x="66675" y="29196"/>
                </a:cubicBezTo>
                <a:cubicBezTo>
                  <a:pt x="63081" y="29196"/>
                  <a:pt x="58731" y="27061"/>
                  <a:pt x="52481" y="22347"/>
                </a:cubicBezTo>
                <a:cubicBezTo>
                  <a:pt x="42479" y="14794"/>
                  <a:pt x="28910" y="14794"/>
                  <a:pt x="18883" y="22347"/>
                </a:cubicBezTo>
                <a:cubicBezTo>
                  <a:pt x="14064" y="25967"/>
                  <a:pt x="9558" y="28363"/>
                  <a:pt x="5417" y="28910"/>
                </a:cubicBezTo>
                <a:cubicBezTo>
                  <a:pt x="2005" y="29379"/>
                  <a:pt x="-417" y="32504"/>
                  <a:pt x="52" y="35942"/>
                </a:cubicBezTo>
                <a:cubicBezTo>
                  <a:pt x="521" y="39380"/>
                  <a:pt x="3646" y="41776"/>
                  <a:pt x="7084" y="41307"/>
                </a:cubicBezTo>
                <a:cubicBezTo>
                  <a:pt x="14429" y="40318"/>
                  <a:pt x="21044" y="36385"/>
                  <a:pt x="26410" y="32322"/>
                </a:cubicBezTo>
                <a:cubicBezTo>
                  <a:pt x="31957" y="28129"/>
                  <a:pt x="39406" y="28129"/>
                  <a:pt x="44954" y="32322"/>
                </a:cubicBezTo>
                <a:cubicBezTo>
                  <a:pt x="51256" y="37088"/>
                  <a:pt x="58575" y="41672"/>
                  <a:pt x="66675" y="41672"/>
                </a:cubicBezTo>
                <a:cubicBezTo>
                  <a:pt x="74775" y="41672"/>
                  <a:pt x="82068" y="37062"/>
                  <a:pt x="88396" y="32322"/>
                </a:cubicBezTo>
                <a:cubicBezTo>
                  <a:pt x="93944" y="28129"/>
                  <a:pt x="101393" y="28129"/>
                  <a:pt x="106940" y="32322"/>
                </a:cubicBezTo>
                <a:close/>
                <a:moveTo>
                  <a:pt x="106940" y="69826"/>
                </a:moveTo>
                <a:cubicBezTo>
                  <a:pt x="112332" y="73889"/>
                  <a:pt x="118921" y="77822"/>
                  <a:pt x="126266" y="78812"/>
                </a:cubicBezTo>
                <a:cubicBezTo>
                  <a:pt x="129678" y="79281"/>
                  <a:pt x="132829" y="76859"/>
                  <a:pt x="133298" y="73447"/>
                </a:cubicBezTo>
                <a:cubicBezTo>
                  <a:pt x="133767" y="70035"/>
                  <a:pt x="131345" y="66883"/>
                  <a:pt x="127933" y="66415"/>
                </a:cubicBezTo>
                <a:cubicBezTo>
                  <a:pt x="123792" y="65868"/>
                  <a:pt x="119286" y="63471"/>
                  <a:pt x="114467" y="59851"/>
                </a:cubicBezTo>
                <a:cubicBezTo>
                  <a:pt x="104466" y="52298"/>
                  <a:pt x="90897" y="52298"/>
                  <a:pt x="80869" y="59851"/>
                </a:cubicBezTo>
                <a:cubicBezTo>
                  <a:pt x="74619" y="64565"/>
                  <a:pt x="70269" y="66701"/>
                  <a:pt x="66675" y="66701"/>
                </a:cubicBezTo>
                <a:cubicBezTo>
                  <a:pt x="63081" y="66701"/>
                  <a:pt x="58731" y="64565"/>
                  <a:pt x="52481" y="59851"/>
                </a:cubicBezTo>
                <a:cubicBezTo>
                  <a:pt x="42479" y="52298"/>
                  <a:pt x="28910" y="52298"/>
                  <a:pt x="18883" y="59851"/>
                </a:cubicBezTo>
                <a:cubicBezTo>
                  <a:pt x="14064" y="63471"/>
                  <a:pt x="9558" y="65868"/>
                  <a:pt x="5417" y="66415"/>
                </a:cubicBezTo>
                <a:cubicBezTo>
                  <a:pt x="2005" y="66857"/>
                  <a:pt x="-417" y="70009"/>
                  <a:pt x="52" y="73447"/>
                </a:cubicBezTo>
                <a:cubicBezTo>
                  <a:pt x="521" y="76885"/>
                  <a:pt x="3646" y="79281"/>
                  <a:pt x="7084" y="78812"/>
                </a:cubicBezTo>
                <a:cubicBezTo>
                  <a:pt x="14429" y="77822"/>
                  <a:pt x="21044" y="73889"/>
                  <a:pt x="26410" y="69826"/>
                </a:cubicBezTo>
                <a:cubicBezTo>
                  <a:pt x="31957" y="65633"/>
                  <a:pt x="39406" y="65633"/>
                  <a:pt x="44954" y="69826"/>
                </a:cubicBezTo>
                <a:cubicBezTo>
                  <a:pt x="51256" y="74593"/>
                  <a:pt x="58575" y="79177"/>
                  <a:pt x="66675" y="79177"/>
                </a:cubicBezTo>
                <a:cubicBezTo>
                  <a:pt x="74775" y="79177"/>
                  <a:pt x="82068" y="74567"/>
                  <a:pt x="88396" y="69826"/>
                </a:cubicBezTo>
                <a:cubicBezTo>
                  <a:pt x="93944" y="65633"/>
                  <a:pt x="101393" y="65633"/>
                  <a:pt x="106940" y="69826"/>
                </a:cubicBezTo>
                <a:close/>
                <a:moveTo>
                  <a:pt x="88396" y="107331"/>
                </a:moveTo>
                <a:cubicBezTo>
                  <a:pt x="93944" y="103138"/>
                  <a:pt x="101393" y="103138"/>
                  <a:pt x="106940" y="107331"/>
                </a:cubicBezTo>
                <a:cubicBezTo>
                  <a:pt x="112332" y="111394"/>
                  <a:pt x="118921" y="115327"/>
                  <a:pt x="126266" y="116317"/>
                </a:cubicBezTo>
                <a:cubicBezTo>
                  <a:pt x="129678" y="116785"/>
                  <a:pt x="132829" y="114363"/>
                  <a:pt x="133298" y="110951"/>
                </a:cubicBezTo>
                <a:cubicBezTo>
                  <a:pt x="133767" y="107539"/>
                  <a:pt x="131345" y="104388"/>
                  <a:pt x="127933" y="103919"/>
                </a:cubicBezTo>
                <a:cubicBezTo>
                  <a:pt x="123792" y="103372"/>
                  <a:pt x="119286" y="100976"/>
                  <a:pt x="114467" y="97356"/>
                </a:cubicBezTo>
                <a:cubicBezTo>
                  <a:pt x="104466" y="89803"/>
                  <a:pt x="90897" y="89803"/>
                  <a:pt x="80869" y="97356"/>
                </a:cubicBezTo>
                <a:cubicBezTo>
                  <a:pt x="74619" y="102070"/>
                  <a:pt x="70269" y="104206"/>
                  <a:pt x="66675" y="104206"/>
                </a:cubicBezTo>
                <a:cubicBezTo>
                  <a:pt x="63081" y="104206"/>
                  <a:pt x="58731" y="102070"/>
                  <a:pt x="52481" y="97356"/>
                </a:cubicBezTo>
                <a:cubicBezTo>
                  <a:pt x="42479" y="89803"/>
                  <a:pt x="28910" y="89803"/>
                  <a:pt x="18883" y="97356"/>
                </a:cubicBezTo>
                <a:cubicBezTo>
                  <a:pt x="14064" y="100976"/>
                  <a:pt x="9558" y="103372"/>
                  <a:pt x="5417" y="103919"/>
                </a:cubicBezTo>
                <a:cubicBezTo>
                  <a:pt x="2005" y="104388"/>
                  <a:pt x="-417" y="107513"/>
                  <a:pt x="52" y="110951"/>
                </a:cubicBezTo>
                <a:cubicBezTo>
                  <a:pt x="521" y="114389"/>
                  <a:pt x="3646" y="116785"/>
                  <a:pt x="7084" y="116317"/>
                </a:cubicBezTo>
                <a:cubicBezTo>
                  <a:pt x="14429" y="115327"/>
                  <a:pt x="21044" y="111394"/>
                  <a:pt x="26410" y="107331"/>
                </a:cubicBezTo>
                <a:cubicBezTo>
                  <a:pt x="31957" y="103138"/>
                  <a:pt x="39406" y="103138"/>
                  <a:pt x="44954" y="107331"/>
                </a:cubicBezTo>
                <a:cubicBezTo>
                  <a:pt x="51256" y="112097"/>
                  <a:pt x="58575" y="116681"/>
                  <a:pt x="66675" y="116681"/>
                </a:cubicBezTo>
                <a:cubicBezTo>
                  <a:pt x="74775" y="116681"/>
                  <a:pt x="82068" y="112071"/>
                  <a:pt x="88396" y="107331"/>
                </a:cubicBezTo>
                <a:close/>
              </a:path>
            </a:pathLst>
          </a:custGeom>
          <a:solidFill>
            <a:srgbClr val="8C3B3B"/>
          </a:solidFill>
          <a:ln/>
        </p:spPr>
      </p:sp>
      <p:sp>
        <p:nvSpPr>
          <p:cNvPr id="16" name="Text 14"/>
          <p:cNvSpPr/>
          <p:nvPr/>
        </p:nvSpPr>
        <p:spPr>
          <a:xfrm>
            <a:off x="985838" y="3200400"/>
            <a:ext cx="2046536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b="1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No puede hacerse liturgia bautismal</a:t>
            </a:r>
            <a:endParaRPr lang="en-US" sz="1600" dirty="0"/>
          </a:p>
        </p:txBody>
      </p:sp>
      <p:sp>
        <p:nvSpPr>
          <p:cNvPr id="17" name="Shape 15"/>
          <p:cNvSpPr/>
          <p:nvPr/>
        </p:nvSpPr>
        <p:spPr>
          <a:xfrm>
            <a:off x="685800" y="3838575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76200" y="152400"/>
                </a:moveTo>
                <a:cubicBezTo>
                  <a:pt x="118256" y="152400"/>
                  <a:pt x="152400" y="118256"/>
                  <a:pt x="152400" y="76200"/>
                </a:cubicBezTo>
                <a:cubicBezTo>
                  <a:pt x="152400" y="34144"/>
                  <a:pt x="118256" y="0"/>
                  <a:pt x="76200" y="0"/>
                </a:cubicBezTo>
                <a:cubicBezTo>
                  <a:pt x="34144" y="0"/>
                  <a:pt x="0" y="34144"/>
                  <a:pt x="0" y="76200"/>
                </a:cubicBezTo>
                <a:cubicBezTo>
                  <a:pt x="0" y="118256"/>
                  <a:pt x="34144" y="152400"/>
                  <a:pt x="76200" y="152400"/>
                </a:cubicBezTo>
                <a:close/>
                <a:moveTo>
                  <a:pt x="101322" y="63311"/>
                </a:moveTo>
                <a:lnTo>
                  <a:pt x="77510" y="101411"/>
                </a:lnTo>
                <a:cubicBezTo>
                  <a:pt x="76260" y="103406"/>
                  <a:pt x="74116" y="104656"/>
                  <a:pt x="71765" y="104775"/>
                </a:cubicBezTo>
                <a:cubicBezTo>
                  <a:pt x="69413" y="104894"/>
                  <a:pt x="67151" y="103823"/>
                  <a:pt x="65752" y="101918"/>
                </a:cubicBezTo>
                <a:lnTo>
                  <a:pt x="51465" y="82867"/>
                </a:lnTo>
                <a:cubicBezTo>
                  <a:pt x="49084" y="79712"/>
                  <a:pt x="49738" y="75248"/>
                  <a:pt x="52894" y="72866"/>
                </a:cubicBezTo>
                <a:cubicBezTo>
                  <a:pt x="56049" y="70485"/>
                  <a:pt x="60514" y="71140"/>
                  <a:pt x="62895" y="74295"/>
                </a:cubicBezTo>
                <a:lnTo>
                  <a:pt x="70931" y="85011"/>
                </a:lnTo>
                <a:lnTo>
                  <a:pt x="89208" y="55751"/>
                </a:lnTo>
                <a:cubicBezTo>
                  <a:pt x="91291" y="52417"/>
                  <a:pt x="95696" y="51375"/>
                  <a:pt x="99060" y="53489"/>
                </a:cubicBezTo>
                <a:cubicBezTo>
                  <a:pt x="102424" y="55602"/>
                  <a:pt x="103436" y="59978"/>
                  <a:pt x="101322" y="63341"/>
                </a:cubicBez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18" name="Text 16"/>
          <p:cNvSpPr/>
          <p:nvPr/>
        </p:nvSpPr>
        <p:spPr>
          <a:xfrm>
            <a:off x="857250" y="3800475"/>
            <a:ext cx="4953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b="1" dirty="0">
                <a:solidFill>
                  <a:srgbClr val="C5A575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Esquema posible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742950" y="4181475"/>
            <a:ext cx="49815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b="1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1. Celebración de la Palabra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742950" y="4410075"/>
            <a:ext cx="4972050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90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• Lecturas del Antiguo Testamento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742950" y="4562475"/>
            <a:ext cx="4972050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90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• Salmos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742950" y="4714875"/>
            <a:ext cx="4972050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90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• Evangelio de la Resurrección (sin rito de lucernario)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742950" y="4867275"/>
            <a:ext cx="4972050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90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• Oración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742950" y="5172075"/>
            <a:ext cx="49815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b="1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2. Rosario o Vigilia mariana</a:t>
            </a:r>
            <a:endParaRPr lang="en-US" sz="1600" dirty="0"/>
          </a:p>
        </p:txBody>
      </p:sp>
      <p:sp>
        <p:nvSpPr>
          <p:cNvPr id="25" name="Shape 23"/>
          <p:cNvSpPr/>
          <p:nvPr/>
        </p:nvSpPr>
        <p:spPr>
          <a:xfrm>
            <a:off x="400050" y="6031706"/>
            <a:ext cx="38100" cy="447675"/>
          </a:xfrm>
          <a:custGeom>
            <a:avLst/>
            <a:gdLst/>
            <a:ahLst/>
            <a:cxnLst/>
            <a:rect l="l" t="t" r="r" b="b"/>
            <a:pathLst>
              <a:path w="38100" h="447675">
                <a:moveTo>
                  <a:pt x="38100" y="0"/>
                </a:moveTo>
                <a:lnTo>
                  <a:pt x="38100" y="0"/>
                </a:lnTo>
                <a:lnTo>
                  <a:pt x="38100" y="447675"/>
                </a:lnTo>
                <a:lnTo>
                  <a:pt x="38100" y="447675"/>
                </a:lnTo>
                <a:cubicBezTo>
                  <a:pt x="17072" y="447675"/>
                  <a:pt x="0" y="430603"/>
                  <a:pt x="0" y="409575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7A5C58"/>
          </a:solidFill>
          <a:ln/>
        </p:spPr>
      </p:sp>
      <p:sp>
        <p:nvSpPr>
          <p:cNvPr id="26" name="Shape 24"/>
          <p:cNvSpPr/>
          <p:nvPr/>
        </p:nvSpPr>
        <p:spPr>
          <a:xfrm>
            <a:off x="560784" y="6184106"/>
            <a:ext cx="116681" cy="133350"/>
          </a:xfrm>
          <a:custGeom>
            <a:avLst/>
            <a:gdLst/>
            <a:ahLst/>
            <a:cxnLst/>
            <a:rect l="l" t="t" r="r" b="b"/>
            <a:pathLst>
              <a:path w="116681" h="133350">
                <a:moveTo>
                  <a:pt x="100013" y="133350"/>
                </a:moveTo>
                <a:lnTo>
                  <a:pt x="25003" y="133350"/>
                </a:lnTo>
                <a:cubicBezTo>
                  <a:pt x="11199" y="133350"/>
                  <a:pt x="0" y="122151"/>
                  <a:pt x="0" y="108347"/>
                </a:cubicBezTo>
                <a:lnTo>
                  <a:pt x="0" y="25003"/>
                </a:lnTo>
                <a:cubicBezTo>
                  <a:pt x="0" y="11199"/>
                  <a:pt x="11199" y="0"/>
                  <a:pt x="25003" y="0"/>
                </a:cubicBezTo>
                <a:lnTo>
                  <a:pt x="104180" y="0"/>
                </a:lnTo>
                <a:cubicBezTo>
                  <a:pt x="111082" y="0"/>
                  <a:pt x="116681" y="5600"/>
                  <a:pt x="116681" y="12502"/>
                </a:cubicBezTo>
                <a:lnTo>
                  <a:pt x="116681" y="87511"/>
                </a:lnTo>
                <a:cubicBezTo>
                  <a:pt x="116681" y="92954"/>
                  <a:pt x="113191" y="97590"/>
                  <a:pt x="108347" y="99309"/>
                </a:cubicBezTo>
                <a:lnTo>
                  <a:pt x="108347" y="116681"/>
                </a:lnTo>
                <a:cubicBezTo>
                  <a:pt x="112957" y="116681"/>
                  <a:pt x="116681" y="120406"/>
                  <a:pt x="116681" y="125016"/>
                </a:cubicBezTo>
                <a:cubicBezTo>
                  <a:pt x="116681" y="129626"/>
                  <a:pt x="112957" y="133350"/>
                  <a:pt x="108347" y="133350"/>
                </a:cubicBezTo>
                <a:lnTo>
                  <a:pt x="100013" y="133350"/>
                </a:lnTo>
                <a:close/>
                <a:moveTo>
                  <a:pt x="25003" y="100013"/>
                </a:moveTo>
                <a:cubicBezTo>
                  <a:pt x="20393" y="100013"/>
                  <a:pt x="16669" y="103737"/>
                  <a:pt x="16669" y="108347"/>
                </a:cubicBezTo>
                <a:cubicBezTo>
                  <a:pt x="16669" y="112957"/>
                  <a:pt x="20393" y="116681"/>
                  <a:pt x="25003" y="116681"/>
                </a:cubicBezTo>
                <a:lnTo>
                  <a:pt x="91678" y="116681"/>
                </a:lnTo>
                <a:lnTo>
                  <a:pt x="91678" y="100013"/>
                </a:lnTo>
                <a:lnTo>
                  <a:pt x="25003" y="100013"/>
                </a:lnTo>
                <a:close/>
                <a:moveTo>
                  <a:pt x="33337" y="39588"/>
                </a:moveTo>
                <a:cubicBezTo>
                  <a:pt x="33337" y="43052"/>
                  <a:pt x="36124" y="45839"/>
                  <a:pt x="39588" y="45839"/>
                </a:cubicBezTo>
                <a:lnTo>
                  <a:pt x="85427" y="45839"/>
                </a:lnTo>
                <a:cubicBezTo>
                  <a:pt x="88891" y="45839"/>
                  <a:pt x="91678" y="43052"/>
                  <a:pt x="91678" y="39588"/>
                </a:cubicBezTo>
                <a:cubicBezTo>
                  <a:pt x="91678" y="36124"/>
                  <a:pt x="88891" y="33337"/>
                  <a:pt x="85427" y="33337"/>
                </a:cubicBezTo>
                <a:lnTo>
                  <a:pt x="39588" y="33337"/>
                </a:lnTo>
                <a:cubicBezTo>
                  <a:pt x="36124" y="33337"/>
                  <a:pt x="33337" y="36124"/>
                  <a:pt x="33337" y="39588"/>
                </a:cubicBezTo>
                <a:close/>
                <a:moveTo>
                  <a:pt x="39588" y="58341"/>
                </a:moveTo>
                <a:cubicBezTo>
                  <a:pt x="36124" y="58341"/>
                  <a:pt x="33337" y="61127"/>
                  <a:pt x="33337" y="64591"/>
                </a:cubicBezTo>
                <a:cubicBezTo>
                  <a:pt x="33337" y="68055"/>
                  <a:pt x="36124" y="70842"/>
                  <a:pt x="39588" y="70842"/>
                </a:cubicBezTo>
                <a:lnTo>
                  <a:pt x="85427" y="70842"/>
                </a:lnTo>
                <a:cubicBezTo>
                  <a:pt x="88891" y="70842"/>
                  <a:pt x="91678" y="68055"/>
                  <a:pt x="91678" y="64591"/>
                </a:cubicBezTo>
                <a:cubicBezTo>
                  <a:pt x="91678" y="61127"/>
                  <a:pt x="88891" y="58341"/>
                  <a:pt x="85427" y="58341"/>
                </a:cubicBezTo>
                <a:lnTo>
                  <a:pt x="39588" y="58341"/>
                </a:lnTo>
                <a:close/>
              </a:path>
            </a:pathLst>
          </a:custGeom>
          <a:solidFill>
            <a:srgbClr val="7A5C58"/>
          </a:solidFill>
          <a:ln/>
        </p:spPr>
      </p:sp>
      <p:sp>
        <p:nvSpPr>
          <p:cNvPr id="27" name="Text 25"/>
          <p:cNvSpPr/>
          <p:nvPr/>
        </p:nvSpPr>
        <p:spPr>
          <a:xfrm>
            <a:off x="762000" y="6146006"/>
            <a:ext cx="5210175" cy="2190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050" b="1" dirty="0">
                <a:solidFill>
                  <a:srgbClr val="7A5C58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Fundamento:</a:t>
            </a:r>
            <a:r>
              <a:rPr lang="en-US" sz="105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 Redemptionis Sacramentum 165.</a:t>
            </a:r>
            <a:endParaRPr lang="en-US" sz="1600" dirty="0"/>
          </a:p>
        </p:txBody>
      </p:sp>
      <p:sp>
        <p:nvSpPr>
          <p:cNvPr id="28" name="Shape 26"/>
          <p:cNvSpPr/>
          <p:nvPr/>
        </p:nvSpPr>
        <p:spPr>
          <a:xfrm>
            <a:off x="6181725" y="1276350"/>
            <a:ext cx="5619750" cy="4629150"/>
          </a:xfrm>
          <a:custGeom>
            <a:avLst/>
            <a:gdLst/>
            <a:ahLst/>
            <a:cxnLst/>
            <a:rect l="l" t="t" r="r" b="b"/>
            <a:pathLst>
              <a:path w="5619750" h="4629150">
                <a:moveTo>
                  <a:pt x="76196" y="0"/>
                </a:moveTo>
                <a:lnTo>
                  <a:pt x="5543554" y="0"/>
                </a:lnTo>
                <a:cubicBezTo>
                  <a:pt x="5585636" y="0"/>
                  <a:pt x="5619750" y="34114"/>
                  <a:pt x="5619750" y="76196"/>
                </a:cubicBezTo>
                <a:lnTo>
                  <a:pt x="5619750" y="4552954"/>
                </a:lnTo>
                <a:cubicBezTo>
                  <a:pt x="5619750" y="4595036"/>
                  <a:pt x="5585636" y="4629150"/>
                  <a:pt x="5543554" y="4629150"/>
                </a:cubicBezTo>
                <a:lnTo>
                  <a:pt x="76196" y="4629150"/>
                </a:lnTo>
                <a:cubicBezTo>
                  <a:pt x="34114" y="4629150"/>
                  <a:pt x="0" y="4595036"/>
                  <a:pt x="0" y="4552954"/>
                </a:cubicBezTo>
                <a:lnTo>
                  <a:pt x="0" y="76196"/>
                </a:lnTo>
                <a:cubicBezTo>
                  <a:pt x="0" y="34142"/>
                  <a:pt x="34142" y="0"/>
                  <a:pt x="76196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C5A575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6343650" y="1438275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457200" h="457200">
                <a:moveTo>
                  <a:pt x="228600" y="0"/>
                </a:moveTo>
                <a:lnTo>
                  <a:pt x="228600" y="0"/>
                </a:lnTo>
                <a:cubicBezTo>
                  <a:pt x="354768" y="0"/>
                  <a:pt x="457200" y="102432"/>
                  <a:pt x="457200" y="228600"/>
                </a:cubicBezTo>
                <a:lnTo>
                  <a:pt x="457200" y="228600"/>
                </a:lnTo>
                <a:cubicBezTo>
                  <a:pt x="457200" y="354768"/>
                  <a:pt x="354768" y="457200"/>
                  <a:pt x="228600" y="457200"/>
                </a:cubicBezTo>
                <a:lnTo>
                  <a:pt x="228600" y="457200"/>
                </a:lnTo>
                <a:cubicBezTo>
                  <a:pt x="102432" y="457200"/>
                  <a:pt x="0" y="354768"/>
                  <a:pt x="0" y="228600"/>
                </a:cubicBezTo>
                <a:lnTo>
                  <a:pt x="0" y="228600"/>
                </a:lnTo>
                <a:cubicBezTo>
                  <a:pt x="0" y="102432"/>
                  <a:pt x="102432" y="0"/>
                  <a:pt x="228600" y="0"/>
                </a:cubicBez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30" name="Shape 28"/>
          <p:cNvSpPr/>
          <p:nvPr/>
        </p:nvSpPr>
        <p:spPr>
          <a:xfrm>
            <a:off x="6465094" y="1571625"/>
            <a:ext cx="214313" cy="190500"/>
          </a:xfrm>
          <a:custGeom>
            <a:avLst/>
            <a:gdLst/>
            <a:ahLst/>
            <a:cxnLst/>
            <a:rect l="l" t="t" r="r" b="b"/>
            <a:pathLst>
              <a:path w="214313" h="190500">
                <a:moveTo>
                  <a:pt x="66303" y="-3758"/>
                </a:moveTo>
                <a:cubicBezTo>
                  <a:pt x="69056" y="-4911"/>
                  <a:pt x="72182" y="-4576"/>
                  <a:pt x="74675" y="-2939"/>
                </a:cubicBezTo>
                <a:lnTo>
                  <a:pt x="107342" y="18715"/>
                </a:lnTo>
                <a:lnTo>
                  <a:pt x="140010" y="-2939"/>
                </a:lnTo>
                <a:cubicBezTo>
                  <a:pt x="142503" y="-4576"/>
                  <a:pt x="145628" y="-4874"/>
                  <a:pt x="148382" y="-3758"/>
                </a:cubicBezTo>
                <a:cubicBezTo>
                  <a:pt x="151135" y="-2642"/>
                  <a:pt x="153070" y="-186"/>
                  <a:pt x="153665" y="2716"/>
                </a:cubicBezTo>
                <a:lnTo>
                  <a:pt x="161441" y="41114"/>
                </a:lnTo>
                <a:lnTo>
                  <a:pt x="199839" y="48890"/>
                </a:lnTo>
                <a:cubicBezTo>
                  <a:pt x="202741" y="49485"/>
                  <a:pt x="205197" y="51495"/>
                  <a:pt x="206313" y="54211"/>
                </a:cubicBezTo>
                <a:cubicBezTo>
                  <a:pt x="207429" y="56927"/>
                  <a:pt x="207132" y="60089"/>
                  <a:pt x="205494" y="62582"/>
                </a:cubicBezTo>
                <a:lnTo>
                  <a:pt x="183840" y="95250"/>
                </a:lnTo>
                <a:lnTo>
                  <a:pt x="205494" y="127918"/>
                </a:lnTo>
                <a:cubicBezTo>
                  <a:pt x="207132" y="130411"/>
                  <a:pt x="207429" y="133536"/>
                  <a:pt x="206313" y="136289"/>
                </a:cubicBezTo>
                <a:cubicBezTo>
                  <a:pt x="205197" y="139043"/>
                  <a:pt x="202741" y="141052"/>
                  <a:pt x="199839" y="141610"/>
                </a:cubicBezTo>
                <a:lnTo>
                  <a:pt x="161404" y="149349"/>
                </a:lnTo>
                <a:lnTo>
                  <a:pt x="153665" y="187784"/>
                </a:lnTo>
                <a:cubicBezTo>
                  <a:pt x="153070" y="190686"/>
                  <a:pt x="151061" y="193142"/>
                  <a:pt x="148344" y="194258"/>
                </a:cubicBezTo>
                <a:cubicBezTo>
                  <a:pt x="145628" y="195374"/>
                  <a:pt x="142466" y="195076"/>
                  <a:pt x="139973" y="193439"/>
                </a:cubicBezTo>
                <a:lnTo>
                  <a:pt x="107305" y="171785"/>
                </a:lnTo>
                <a:lnTo>
                  <a:pt x="74637" y="193439"/>
                </a:lnTo>
                <a:cubicBezTo>
                  <a:pt x="72144" y="195076"/>
                  <a:pt x="69019" y="195374"/>
                  <a:pt x="66266" y="194258"/>
                </a:cubicBezTo>
                <a:cubicBezTo>
                  <a:pt x="63512" y="193142"/>
                  <a:pt x="61503" y="190686"/>
                  <a:pt x="60945" y="187784"/>
                </a:cubicBezTo>
                <a:lnTo>
                  <a:pt x="53206" y="149349"/>
                </a:lnTo>
                <a:lnTo>
                  <a:pt x="14771" y="141573"/>
                </a:lnTo>
                <a:cubicBezTo>
                  <a:pt x="11869" y="140977"/>
                  <a:pt x="9413" y="138968"/>
                  <a:pt x="8297" y="136252"/>
                </a:cubicBezTo>
                <a:cubicBezTo>
                  <a:pt x="7181" y="133536"/>
                  <a:pt x="7479" y="130373"/>
                  <a:pt x="9116" y="127881"/>
                </a:cubicBezTo>
                <a:lnTo>
                  <a:pt x="30770" y="95250"/>
                </a:lnTo>
                <a:lnTo>
                  <a:pt x="9116" y="62582"/>
                </a:lnTo>
                <a:cubicBezTo>
                  <a:pt x="7479" y="60089"/>
                  <a:pt x="7181" y="56964"/>
                  <a:pt x="8297" y="54211"/>
                </a:cubicBezTo>
                <a:cubicBezTo>
                  <a:pt x="9413" y="51457"/>
                  <a:pt x="11869" y="49448"/>
                  <a:pt x="14771" y="48890"/>
                </a:cubicBezTo>
                <a:lnTo>
                  <a:pt x="53206" y="41151"/>
                </a:lnTo>
                <a:lnTo>
                  <a:pt x="60982" y="2716"/>
                </a:lnTo>
                <a:cubicBezTo>
                  <a:pt x="61578" y="-186"/>
                  <a:pt x="63587" y="-2642"/>
                  <a:pt x="66303" y="-3758"/>
                </a:cubicBezTo>
                <a:close/>
                <a:moveTo>
                  <a:pt x="77242" y="95250"/>
                </a:moveTo>
                <a:cubicBezTo>
                  <a:pt x="77242" y="84563"/>
                  <a:pt x="82943" y="74687"/>
                  <a:pt x="92199" y="69343"/>
                </a:cubicBezTo>
                <a:cubicBezTo>
                  <a:pt x="101455" y="64000"/>
                  <a:pt x="112858" y="64000"/>
                  <a:pt x="122113" y="69343"/>
                </a:cubicBezTo>
                <a:cubicBezTo>
                  <a:pt x="131369" y="74687"/>
                  <a:pt x="137071" y="84563"/>
                  <a:pt x="137071" y="95250"/>
                </a:cubicBezTo>
                <a:cubicBezTo>
                  <a:pt x="137071" y="111760"/>
                  <a:pt x="123666" y="125164"/>
                  <a:pt x="107156" y="125164"/>
                </a:cubicBezTo>
                <a:cubicBezTo>
                  <a:pt x="90646" y="125164"/>
                  <a:pt x="77242" y="111760"/>
                  <a:pt x="77242" y="95250"/>
                </a:cubicBezTo>
                <a:close/>
                <a:moveTo>
                  <a:pt x="154930" y="95250"/>
                </a:moveTo>
                <a:cubicBezTo>
                  <a:pt x="154930" y="68883"/>
                  <a:pt x="133523" y="47476"/>
                  <a:pt x="107156" y="47476"/>
                </a:cubicBezTo>
                <a:cubicBezTo>
                  <a:pt x="80789" y="47476"/>
                  <a:pt x="59382" y="68883"/>
                  <a:pt x="59382" y="95250"/>
                </a:cubicBezTo>
                <a:cubicBezTo>
                  <a:pt x="59382" y="112318"/>
                  <a:pt x="68488" y="128089"/>
                  <a:pt x="83269" y="136623"/>
                </a:cubicBezTo>
                <a:cubicBezTo>
                  <a:pt x="98051" y="145157"/>
                  <a:pt x="116262" y="145157"/>
                  <a:pt x="131043" y="136623"/>
                </a:cubicBezTo>
                <a:cubicBezTo>
                  <a:pt x="145824" y="128089"/>
                  <a:pt x="154930" y="112318"/>
                  <a:pt x="154930" y="95250"/>
                </a:cubicBezTo>
                <a:close/>
              </a:path>
            </a:pathLst>
          </a:custGeom>
          <a:solidFill>
            <a:srgbClr val="1A1D24"/>
          </a:solidFill>
          <a:ln/>
        </p:spPr>
      </p:sp>
      <p:sp>
        <p:nvSpPr>
          <p:cNvPr id="31" name="Text 29"/>
          <p:cNvSpPr/>
          <p:nvPr/>
        </p:nvSpPr>
        <p:spPr>
          <a:xfrm>
            <a:off x="6915150" y="1514475"/>
            <a:ext cx="188595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1800" b="1" dirty="0">
                <a:solidFill>
                  <a:srgbClr val="C5A575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Domingo de Pascua</a:t>
            </a:r>
            <a:endParaRPr lang="en-US" sz="1600" dirty="0"/>
          </a:p>
        </p:txBody>
      </p:sp>
      <p:sp>
        <p:nvSpPr>
          <p:cNvPr id="32" name="Shape 30"/>
          <p:cNvSpPr/>
          <p:nvPr/>
        </p:nvSpPr>
        <p:spPr>
          <a:xfrm>
            <a:off x="6477000" y="2162175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83344" y="-2381"/>
                </a:moveTo>
                <a:cubicBezTo>
                  <a:pt x="83344" y="-6340"/>
                  <a:pt x="80159" y="-9525"/>
                  <a:pt x="76200" y="-9525"/>
                </a:cubicBezTo>
                <a:cubicBezTo>
                  <a:pt x="72241" y="-9525"/>
                  <a:pt x="69056" y="-6340"/>
                  <a:pt x="69056" y="-2381"/>
                </a:cubicBezTo>
                <a:lnTo>
                  <a:pt x="69056" y="4763"/>
                </a:lnTo>
                <a:lnTo>
                  <a:pt x="59531" y="4763"/>
                </a:lnTo>
                <a:cubicBezTo>
                  <a:pt x="55572" y="4763"/>
                  <a:pt x="52388" y="7947"/>
                  <a:pt x="52388" y="11906"/>
                </a:cubicBezTo>
                <a:cubicBezTo>
                  <a:pt x="52388" y="15865"/>
                  <a:pt x="55572" y="19050"/>
                  <a:pt x="59531" y="19050"/>
                </a:cubicBezTo>
                <a:lnTo>
                  <a:pt x="69056" y="19050"/>
                </a:lnTo>
                <a:lnTo>
                  <a:pt x="69056" y="33338"/>
                </a:lnTo>
                <a:lnTo>
                  <a:pt x="39707" y="52923"/>
                </a:lnTo>
                <a:cubicBezTo>
                  <a:pt x="35719" y="55572"/>
                  <a:pt x="33338" y="60007"/>
                  <a:pt x="33338" y="64800"/>
                </a:cubicBezTo>
                <a:lnTo>
                  <a:pt x="33338" y="76200"/>
                </a:lnTo>
                <a:lnTo>
                  <a:pt x="9585" y="89773"/>
                </a:lnTo>
                <a:cubicBezTo>
                  <a:pt x="3661" y="93166"/>
                  <a:pt x="0" y="99477"/>
                  <a:pt x="0" y="106293"/>
                </a:cubicBezTo>
                <a:lnTo>
                  <a:pt x="0" y="133350"/>
                </a:lnTo>
                <a:cubicBezTo>
                  <a:pt x="0" y="143857"/>
                  <a:pt x="8543" y="152400"/>
                  <a:pt x="19050" y="152400"/>
                </a:cubicBezTo>
                <a:cubicBezTo>
                  <a:pt x="41285" y="152400"/>
                  <a:pt x="44470" y="152400"/>
                  <a:pt x="114300" y="152400"/>
                </a:cubicBezTo>
                <a:lnTo>
                  <a:pt x="133350" y="152400"/>
                </a:lnTo>
                <a:cubicBezTo>
                  <a:pt x="143857" y="152400"/>
                  <a:pt x="152400" y="143857"/>
                  <a:pt x="152400" y="133350"/>
                </a:cubicBezTo>
                <a:lnTo>
                  <a:pt x="152400" y="106293"/>
                </a:lnTo>
                <a:cubicBezTo>
                  <a:pt x="152400" y="99447"/>
                  <a:pt x="148739" y="93137"/>
                  <a:pt x="142815" y="89743"/>
                </a:cubicBezTo>
                <a:lnTo>
                  <a:pt x="119062" y="76200"/>
                </a:lnTo>
                <a:lnTo>
                  <a:pt x="119062" y="64800"/>
                </a:lnTo>
                <a:cubicBezTo>
                  <a:pt x="119062" y="60037"/>
                  <a:pt x="116681" y="55572"/>
                  <a:pt x="112693" y="52923"/>
                </a:cubicBezTo>
                <a:lnTo>
                  <a:pt x="83344" y="33337"/>
                </a:lnTo>
                <a:lnTo>
                  <a:pt x="83344" y="19050"/>
                </a:lnTo>
                <a:lnTo>
                  <a:pt x="92869" y="19050"/>
                </a:lnTo>
                <a:cubicBezTo>
                  <a:pt x="96828" y="19050"/>
                  <a:pt x="100013" y="15865"/>
                  <a:pt x="100013" y="11906"/>
                </a:cubicBezTo>
                <a:cubicBezTo>
                  <a:pt x="100013" y="7947"/>
                  <a:pt x="96828" y="4762"/>
                  <a:pt x="92869" y="4762"/>
                </a:cubicBezTo>
                <a:lnTo>
                  <a:pt x="83344" y="4762"/>
                </a:lnTo>
                <a:lnTo>
                  <a:pt x="83344" y="-2381"/>
                </a:lnTo>
                <a:close/>
                <a:moveTo>
                  <a:pt x="76200" y="95250"/>
                </a:moveTo>
                <a:cubicBezTo>
                  <a:pt x="86707" y="95250"/>
                  <a:pt x="95250" y="103793"/>
                  <a:pt x="95250" y="114300"/>
                </a:cubicBezTo>
                <a:lnTo>
                  <a:pt x="95250" y="138113"/>
                </a:lnTo>
                <a:lnTo>
                  <a:pt x="57150" y="138113"/>
                </a:lnTo>
                <a:lnTo>
                  <a:pt x="57150" y="114300"/>
                </a:lnTo>
                <a:cubicBezTo>
                  <a:pt x="57150" y="103793"/>
                  <a:pt x="65693" y="95250"/>
                  <a:pt x="76200" y="95250"/>
                </a:cubicBez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33" name="Text 31"/>
          <p:cNvSpPr/>
          <p:nvPr/>
        </p:nvSpPr>
        <p:spPr>
          <a:xfrm>
            <a:off x="6648450" y="2124075"/>
            <a:ext cx="4953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b="1" dirty="0">
                <a:solidFill>
                  <a:srgbClr val="C5A575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Celebración Dominical sin Presbítero</a:t>
            </a:r>
            <a:endParaRPr lang="en-US" sz="1600" dirty="0"/>
          </a:p>
        </p:txBody>
      </p:sp>
      <p:sp>
        <p:nvSpPr>
          <p:cNvPr id="34" name="Shape 32"/>
          <p:cNvSpPr/>
          <p:nvPr/>
        </p:nvSpPr>
        <p:spPr>
          <a:xfrm>
            <a:off x="6561534" y="2533650"/>
            <a:ext cx="116681" cy="133350"/>
          </a:xfrm>
          <a:custGeom>
            <a:avLst/>
            <a:gdLst/>
            <a:ahLst/>
            <a:cxnLst/>
            <a:rect l="l" t="t" r="r" b="b"/>
            <a:pathLst>
              <a:path w="116681" h="133350">
                <a:moveTo>
                  <a:pt x="75009" y="16669"/>
                </a:moveTo>
                <a:lnTo>
                  <a:pt x="91678" y="16669"/>
                </a:lnTo>
                <a:lnTo>
                  <a:pt x="91678" y="125016"/>
                </a:lnTo>
                <a:cubicBezTo>
                  <a:pt x="91678" y="129626"/>
                  <a:pt x="95403" y="133350"/>
                  <a:pt x="100013" y="133350"/>
                </a:cubicBezTo>
                <a:lnTo>
                  <a:pt x="108347" y="133350"/>
                </a:lnTo>
                <a:cubicBezTo>
                  <a:pt x="112957" y="133350"/>
                  <a:pt x="116681" y="129626"/>
                  <a:pt x="116681" y="125016"/>
                </a:cubicBezTo>
                <a:cubicBezTo>
                  <a:pt x="116681" y="120406"/>
                  <a:pt x="112957" y="116681"/>
                  <a:pt x="108347" y="116681"/>
                </a:cubicBezTo>
                <a:lnTo>
                  <a:pt x="108347" y="16669"/>
                </a:lnTo>
                <a:cubicBezTo>
                  <a:pt x="108347" y="7475"/>
                  <a:pt x="100872" y="0"/>
                  <a:pt x="91678" y="0"/>
                </a:cubicBezTo>
                <a:lnTo>
                  <a:pt x="66675" y="0"/>
                </a:lnTo>
                <a:lnTo>
                  <a:pt x="66675" y="0"/>
                </a:lnTo>
                <a:lnTo>
                  <a:pt x="25003" y="0"/>
                </a:lnTo>
                <a:cubicBezTo>
                  <a:pt x="15809" y="0"/>
                  <a:pt x="8334" y="7475"/>
                  <a:pt x="8334" y="16669"/>
                </a:cubicBezTo>
                <a:lnTo>
                  <a:pt x="8334" y="116681"/>
                </a:lnTo>
                <a:cubicBezTo>
                  <a:pt x="3724" y="116681"/>
                  <a:pt x="0" y="120406"/>
                  <a:pt x="0" y="125016"/>
                </a:cubicBezTo>
                <a:cubicBezTo>
                  <a:pt x="0" y="129626"/>
                  <a:pt x="3724" y="133350"/>
                  <a:pt x="8334" y="133350"/>
                </a:cubicBezTo>
                <a:lnTo>
                  <a:pt x="66675" y="133350"/>
                </a:lnTo>
                <a:cubicBezTo>
                  <a:pt x="71285" y="133350"/>
                  <a:pt x="75009" y="129626"/>
                  <a:pt x="75009" y="125016"/>
                </a:cubicBezTo>
                <a:lnTo>
                  <a:pt x="75009" y="16669"/>
                </a:lnTo>
                <a:close/>
                <a:moveTo>
                  <a:pt x="41672" y="66675"/>
                </a:moveTo>
                <a:cubicBezTo>
                  <a:pt x="41672" y="62075"/>
                  <a:pt x="45406" y="58341"/>
                  <a:pt x="50006" y="58341"/>
                </a:cubicBezTo>
                <a:cubicBezTo>
                  <a:pt x="54606" y="58341"/>
                  <a:pt x="58341" y="62075"/>
                  <a:pt x="58341" y="66675"/>
                </a:cubicBezTo>
                <a:cubicBezTo>
                  <a:pt x="58341" y="71275"/>
                  <a:pt x="54606" y="75009"/>
                  <a:pt x="50006" y="75009"/>
                </a:cubicBezTo>
                <a:cubicBezTo>
                  <a:pt x="45406" y="75009"/>
                  <a:pt x="41672" y="71275"/>
                  <a:pt x="41672" y="66675"/>
                </a:cubicBez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35" name="Text 33"/>
          <p:cNvSpPr/>
          <p:nvPr/>
        </p:nvSpPr>
        <p:spPr>
          <a:xfrm>
            <a:off x="6762750" y="2505075"/>
            <a:ext cx="47529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b="1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Ritos iniciales</a:t>
            </a:r>
            <a:r>
              <a:rPr lang="en-US" sz="105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 (sin saludo sacerdotal)</a:t>
            </a:r>
            <a:endParaRPr lang="en-US" sz="1600" dirty="0"/>
          </a:p>
        </p:txBody>
      </p:sp>
      <p:sp>
        <p:nvSpPr>
          <p:cNvPr id="36" name="Shape 34"/>
          <p:cNvSpPr/>
          <p:nvPr/>
        </p:nvSpPr>
        <p:spPr>
          <a:xfrm>
            <a:off x="6553200" y="2876550"/>
            <a:ext cx="133350" cy="133350"/>
          </a:xfrm>
          <a:custGeom>
            <a:avLst/>
            <a:gdLst/>
            <a:ahLst/>
            <a:cxnLst/>
            <a:rect l="l" t="t" r="r" b="b"/>
            <a:pathLst>
              <a:path w="133350" h="133350">
                <a:moveTo>
                  <a:pt x="66675" y="36801"/>
                </a:moveTo>
                <a:lnTo>
                  <a:pt x="66675" y="117358"/>
                </a:lnTo>
                <a:lnTo>
                  <a:pt x="66805" y="117306"/>
                </a:lnTo>
                <a:cubicBezTo>
                  <a:pt x="81026" y="111394"/>
                  <a:pt x="96288" y="108347"/>
                  <a:pt x="111681" y="108347"/>
                </a:cubicBezTo>
                <a:lnTo>
                  <a:pt x="116681" y="108347"/>
                </a:lnTo>
                <a:lnTo>
                  <a:pt x="116681" y="25003"/>
                </a:lnTo>
                <a:lnTo>
                  <a:pt x="111681" y="25003"/>
                </a:lnTo>
                <a:cubicBezTo>
                  <a:pt x="100690" y="25003"/>
                  <a:pt x="89777" y="27191"/>
                  <a:pt x="79619" y="31410"/>
                </a:cubicBezTo>
                <a:cubicBezTo>
                  <a:pt x="75244" y="33233"/>
                  <a:pt x="70920" y="35030"/>
                  <a:pt x="66675" y="36801"/>
                </a:cubicBezTo>
                <a:close/>
                <a:moveTo>
                  <a:pt x="60138" y="16018"/>
                </a:moveTo>
                <a:lnTo>
                  <a:pt x="66675" y="18752"/>
                </a:lnTo>
                <a:lnTo>
                  <a:pt x="73212" y="16018"/>
                </a:lnTo>
                <a:cubicBezTo>
                  <a:pt x="85401" y="10939"/>
                  <a:pt x="98476" y="8334"/>
                  <a:pt x="111681" y="8334"/>
                </a:cubicBezTo>
                <a:lnTo>
                  <a:pt x="120848" y="8334"/>
                </a:lnTo>
                <a:cubicBezTo>
                  <a:pt x="127750" y="8334"/>
                  <a:pt x="133350" y="13934"/>
                  <a:pt x="133350" y="20836"/>
                </a:cubicBezTo>
                <a:lnTo>
                  <a:pt x="133350" y="112514"/>
                </a:lnTo>
                <a:cubicBezTo>
                  <a:pt x="133350" y="119416"/>
                  <a:pt x="127750" y="125016"/>
                  <a:pt x="120848" y="125016"/>
                </a:cubicBezTo>
                <a:lnTo>
                  <a:pt x="111681" y="125016"/>
                </a:lnTo>
                <a:cubicBezTo>
                  <a:pt x="98476" y="125016"/>
                  <a:pt x="85401" y="127620"/>
                  <a:pt x="73212" y="132699"/>
                </a:cubicBezTo>
                <a:lnTo>
                  <a:pt x="69879" y="134079"/>
                </a:lnTo>
                <a:cubicBezTo>
                  <a:pt x="67821" y="134939"/>
                  <a:pt x="65529" y="134939"/>
                  <a:pt x="63471" y="134079"/>
                </a:cubicBezTo>
                <a:lnTo>
                  <a:pt x="60138" y="132699"/>
                </a:lnTo>
                <a:cubicBezTo>
                  <a:pt x="47949" y="127620"/>
                  <a:pt x="34874" y="125016"/>
                  <a:pt x="21669" y="125016"/>
                </a:cubicBezTo>
                <a:lnTo>
                  <a:pt x="12502" y="125016"/>
                </a:lnTo>
                <a:cubicBezTo>
                  <a:pt x="5600" y="125016"/>
                  <a:pt x="0" y="119416"/>
                  <a:pt x="0" y="112514"/>
                </a:cubicBezTo>
                <a:lnTo>
                  <a:pt x="0" y="20836"/>
                </a:lnTo>
                <a:cubicBezTo>
                  <a:pt x="0" y="13934"/>
                  <a:pt x="5600" y="8334"/>
                  <a:pt x="12502" y="8334"/>
                </a:cubicBezTo>
                <a:lnTo>
                  <a:pt x="21669" y="8334"/>
                </a:lnTo>
                <a:cubicBezTo>
                  <a:pt x="34874" y="8334"/>
                  <a:pt x="47949" y="10939"/>
                  <a:pt x="60138" y="16018"/>
                </a:cubicBez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37" name="Text 35"/>
          <p:cNvSpPr/>
          <p:nvPr/>
        </p:nvSpPr>
        <p:spPr>
          <a:xfrm>
            <a:off x="6762750" y="2847975"/>
            <a:ext cx="47529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b="1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Liturgia de la Palabra</a:t>
            </a:r>
            <a:r>
              <a:rPr lang="en-US" sz="105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 (lecturas de Pascua)</a:t>
            </a:r>
            <a:endParaRPr lang="en-US" sz="1600" dirty="0"/>
          </a:p>
        </p:txBody>
      </p:sp>
      <p:sp>
        <p:nvSpPr>
          <p:cNvPr id="38" name="Shape 36"/>
          <p:cNvSpPr/>
          <p:nvPr/>
        </p:nvSpPr>
        <p:spPr>
          <a:xfrm>
            <a:off x="6536531" y="3219450"/>
            <a:ext cx="166688" cy="133350"/>
          </a:xfrm>
          <a:custGeom>
            <a:avLst/>
            <a:gdLst/>
            <a:ahLst/>
            <a:cxnLst/>
            <a:rect l="l" t="t" r="r" b="b"/>
            <a:pathLst>
              <a:path w="166688" h="133350">
                <a:moveTo>
                  <a:pt x="58341" y="77093"/>
                </a:moveTo>
                <a:cubicBezTo>
                  <a:pt x="58341" y="80557"/>
                  <a:pt x="55554" y="83344"/>
                  <a:pt x="52090" y="83344"/>
                </a:cubicBezTo>
                <a:cubicBezTo>
                  <a:pt x="48626" y="83344"/>
                  <a:pt x="45839" y="80557"/>
                  <a:pt x="45839" y="77093"/>
                </a:cubicBezTo>
                <a:lnTo>
                  <a:pt x="45839" y="47766"/>
                </a:lnTo>
                <a:lnTo>
                  <a:pt x="68811" y="16591"/>
                </a:lnTo>
                <a:cubicBezTo>
                  <a:pt x="72223" y="11955"/>
                  <a:pt x="71233" y="5443"/>
                  <a:pt x="66597" y="2032"/>
                </a:cubicBezTo>
                <a:cubicBezTo>
                  <a:pt x="61961" y="-1380"/>
                  <a:pt x="55450" y="-391"/>
                  <a:pt x="52038" y="4245"/>
                </a:cubicBezTo>
                <a:lnTo>
                  <a:pt x="27738" y="37218"/>
                </a:lnTo>
                <a:cubicBezTo>
                  <a:pt x="23258" y="43287"/>
                  <a:pt x="20836" y="50657"/>
                  <a:pt x="20836" y="58236"/>
                </a:cubicBezTo>
                <a:lnTo>
                  <a:pt x="20836" y="87068"/>
                </a:lnTo>
                <a:lnTo>
                  <a:pt x="5704" y="92121"/>
                </a:lnTo>
                <a:cubicBezTo>
                  <a:pt x="2292" y="93241"/>
                  <a:pt x="0" y="96418"/>
                  <a:pt x="0" y="100013"/>
                </a:cubicBezTo>
                <a:lnTo>
                  <a:pt x="0" y="125016"/>
                </a:lnTo>
                <a:cubicBezTo>
                  <a:pt x="0" y="127620"/>
                  <a:pt x="1224" y="130094"/>
                  <a:pt x="3308" y="131657"/>
                </a:cubicBezTo>
                <a:cubicBezTo>
                  <a:pt x="5391" y="133220"/>
                  <a:pt x="8100" y="133741"/>
                  <a:pt x="10626" y="133011"/>
                </a:cubicBezTo>
                <a:lnTo>
                  <a:pt x="50840" y="121526"/>
                </a:lnTo>
                <a:cubicBezTo>
                  <a:pt x="65164" y="117437"/>
                  <a:pt x="75009" y="104362"/>
                  <a:pt x="75009" y="89464"/>
                </a:cubicBezTo>
                <a:lnTo>
                  <a:pt x="75009" y="58341"/>
                </a:lnTo>
                <a:cubicBezTo>
                  <a:pt x="75009" y="53731"/>
                  <a:pt x="71285" y="50006"/>
                  <a:pt x="66675" y="50006"/>
                </a:cubicBezTo>
                <a:cubicBezTo>
                  <a:pt x="62065" y="50006"/>
                  <a:pt x="58341" y="53731"/>
                  <a:pt x="58341" y="58341"/>
                </a:cubicBezTo>
                <a:lnTo>
                  <a:pt x="58341" y="77093"/>
                </a:lnTo>
                <a:close/>
                <a:moveTo>
                  <a:pt x="108347" y="77093"/>
                </a:moveTo>
                <a:lnTo>
                  <a:pt x="108347" y="58341"/>
                </a:lnTo>
                <a:cubicBezTo>
                  <a:pt x="108347" y="53731"/>
                  <a:pt x="104622" y="50006"/>
                  <a:pt x="100013" y="50006"/>
                </a:cubicBezTo>
                <a:cubicBezTo>
                  <a:pt x="95403" y="50006"/>
                  <a:pt x="91678" y="53731"/>
                  <a:pt x="91678" y="58341"/>
                </a:cubicBezTo>
                <a:lnTo>
                  <a:pt x="91678" y="89490"/>
                </a:lnTo>
                <a:cubicBezTo>
                  <a:pt x="91678" y="104388"/>
                  <a:pt x="101549" y="117463"/>
                  <a:pt x="115848" y="121552"/>
                </a:cubicBezTo>
                <a:lnTo>
                  <a:pt x="156061" y="133037"/>
                </a:lnTo>
                <a:cubicBezTo>
                  <a:pt x="158588" y="133767"/>
                  <a:pt x="161270" y="133246"/>
                  <a:pt x="163380" y="131683"/>
                </a:cubicBezTo>
                <a:cubicBezTo>
                  <a:pt x="165489" y="130120"/>
                  <a:pt x="166688" y="127620"/>
                  <a:pt x="166688" y="125016"/>
                </a:cubicBezTo>
                <a:lnTo>
                  <a:pt x="166688" y="100013"/>
                </a:lnTo>
                <a:cubicBezTo>
                  <a:pt x="166688" y="96418"/>
                  <a:pt x="164396" y="93241"/>
                  <a:pt x="160984" y="92095"/>
                </a:cubicBezTo>
                <a:lnTo>
                  <a:pt x="145852" y="87042"/>
                </a:lnTo>
                <a:lnTo>
                  <a:pt x="145852" y="58210"/>
                </a:lnTo>
                <a:cubicBezTo>
                  <a:pt x="145852" y="50657"/>
                  <a:pt x="143429" y="43287"/>
                  <a:pt x="138950" y="37192"/>
                </a:cubicBezTo>
                <a:lnTo>
                  <a:pt x="114650" y="4245"/>
                </a:lnTo>
                <a:cubicBezTo>
                  <a:pt x="111238" y="-391"/>
                  <a:pt x="104727" y="-1380"/>
                  <a:pt x="100091" y="2032"/>
                </a:cubicBezTo>
                <a:cubicBezTo>
                  <a:pt x="95455" y="5443"/>
                  <a:pt x="94465" y="11955"/>
                  <a:pt x="97877" y="16591"/>
                </a:cubicBezTo>
                <a:lnTo>
                  <a:pt x="120848" y="47766"/>
                </a:lnTo>
                <a:lnTo>
                  <a:pt x="120848" y="77093"/>
                </a:lnTo>
                <a:cubicBezTo>
                  <a:pt x="120848" y="80557"/>
                  <a:pt x="118062" y="83344"/>
                  <a:pt x="114598" y="83344"/>
                </a:cubicBezTo>
                <a:cubicBezTo>
                  <a:pt x="111134" y="83344"/>
                  <a:pt x="108347" y="80557"/>
                  <a:pt x="108347" y="77093"/>
                </a:cubicBez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39" name="Text 37"/>
          <p:cNvSpPr/>
          <p:nvPr/>
        </p:nvSpPr>
        <p:spPr>
          <a:xfrm>
            <a:off x="6777038" y="3200400"/>
            <a:ext cx="1024384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b="1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Acción de gracias</a:t>
            </a:r>
            <a:endParaRPr lang="en-US" sz="1600" dirty="0"/>
          </a:p>
        </p:txBody>
      </p:sp>
      <p:sp>
        <p:nvSpPr>
          <p:cNvPr id="40" name="Shape 38"/>
          <p:cNvSpPr/>
          <p:nvPr/>
        </p:nvSpPr>
        <p:spPr>
          <a:xfrm>
            <a:off x="6569869" y="3562350"/>
            <a:ext cx="100013" cy="133350"/>
          </a:xfrm>
          <a:custGeom>
            <a:avLst/>
            <a:gdLst/>
            <a:ahLst/>
            <a:cxnLst/>
            <a:rect l="l" t="t" r="r" b="b"/>
            <a:pathLst>
              <a:path w="100013" h="133350">
                <a:moveTo>
                  <a:pt x="45839" y="0"/>
                </a:moveTo>
                <a:cubicBezTo>
                  <a:pt x="38937" y="0"/>
                  <a:pt x="33337" y="5600"/>
                  <a:pt x="33337" y="12502"/>
                </a:cubicBezTo>
                <a:lnTo>
                  <a:pt x="33337" y="33337"/>
                </a:lnTo>
                <a:lnTo>
                  <a:pt x="12502" y="33337"/>
                </a:lnTo>
                <a:cubicBezTo>
                  <a:pt x="5600" y="33337"/>
                  <a:pt x="0" y="38937"/>
                  <a:pt x="0" y="45839"/>
                </a:cubicBezTo>
                <a:lnTo>
                  <a:pt x="0" y="54173"/>
                </a:lnTo>
                <a:cubicBezTo>
                  <a:pt x="0" y="61075"/>
                  <a:pt x="5600" y="66675"/>
                  <a:pt x="12502" y="66675"/>
                </a:cubicBezTo>
                <a:lnTo>
                  <a:pt x="33337" y="66675"/>
                </a:lnTo>
                <a:lnTo>
                  <a:pt x="33337" y="120848"/>
                </a:lnTo>
                <a:cubicBezTo>
                  <a:pt x="33337" y="127750"/>
                  <a:pt x="38937" y="133350"/>
                  <a:pt x="45839" y="133350"/>
                </a:cubicBezTo>
                <a:lnTo>
                  <a:pt x="54173" y="133350"/>
                </a:lnTo>
                <a:cubicBezTo>
                  <a:pt x="61075" y="133350"/>
                  <a:pt x="66675" y="127750"/>
                  <a:pt x="66675" y="120848"/>
                </a:cubicBezTo>
                <a:lnTo>
                  <a:pt x="66675" y="66675"/>
                </a:lnTo>
                <a:lnTo>
                  <a:pt x="87511" y="66675"/>
                </a:lnTo>
                <a:cubicBezTo>
                  <a:pt x="94413" y="66675"/>
                  <a:pt x="100013" y="61075"/>
                  <a:pt x="100013" y="54173"/>
                </a:cubicBezTo>
                <a:lnTo>
                  <a:pt x="100013" y="45839"/>
                </a:lnTo>
                <a:cubicBezTo>
                  <a:pt x="100013" y="38937"/>
                  <a:pt x="94413" y="33337"/>
                  <a:pt x="87511" y="33337"/>
                </a:cubicBezTo>
                <a:lnTo>
                  <a:pt x="66675" y="33337"/>
                </a:lnTo>
                <a:lnTo>
                  <a:pt x="66675" y="12502"/>
                </a:lnTo>
                <a:cubicBezTo>
                  <a:pt x="66675" y="5600"/>
                  <a:pt x="61075" y="0"/>
                  <a:pt x="54173" y="0"/>
                </a:cubicBezTo>
                <a:lnTo>
                  <a:pt x="45839" y="0"/>
                </a:ln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41" name="Text 39"/>
          <p:cNvSpPr/>
          <p:nvPr/>
        </p:nvSpPr>
        <p:spPr>
          <a:xfrm>
            <a:off x="6762750" y="3533775"/>
            <a:ext cx="47529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b="1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Comunión</a:t>
            </a:r>
            <a:r>
              <a:rPr lang="en-US" sz="105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 (si hay reserva)</a:t>
            </a:r>
            <a:endParaRPr lang="en-US" sz="1600" dirty="0"/>
          </a:p>
        </p:txBody>
      </p:sp>
      <p:sp>
        <p:nvSpPr>
          <p:cNvPr id="42" name="Shape 40"/>
          <p:cNvSpPr/>
          <p:nvPr/>
        </p:nvSpPr>
        <p:spPr>
          <a:xfrm>
            <a:off x="6544866" y="3905250"/>
            <a:ext cx="150019" cy="133350"/>
          </a:xfrm>
          <a:custGeom>
            <a:avLst/>
            <a:gdLst/>
            <a:ahLst/>
            <a:cxnLst/>
            <a:rect l="l" t="t" r="r" b="b"/>
            <a:pathLst>
              <a:path w="150019" h="133350">
                <a:moveTo>
                  <a:pt x="72822" y="8074"/>
                </a:moveTo>
                <a:cubicBezTo>
                  <a:pt x="69149" y="2995"/>
                  <a:pt x="63263" y="0"/>
                  <a:pt x="57012" y="0"/>
                </a:cubicBezTo>
                <a:cubicBezTo>
                  <a:pt x="46230" y="0"/>
                  <a:pt x="37505" y="8725"/>
                  <a:pt x="37505" y="19508"/>
                </a:cubicBezTo>
                <a:lnTo>
                  <a:pt x="37505" y="20133"/>
                </a:lnTo>
                <a:cubicBezTo>
                  <a:pt x="37505" y="36906"/>
                  <a:pt x="58862" y="54877"/>
                  <a:pt x="69332" y="62664"/>
                </a:cubicBezTo>
                <a:cubicBezTo>
                  <a:pt x="72717" y="65190"/>
                  <a:pt x="77275" y="65190"/>
                  <a:pt x="80661" y="62664"/>
                </a:cubicBezTo>
                <a:cubicBezTo>
                  <a:pt x="91131" y="54851"/>
                  <a:pt x="112488" y="36906"/>
                  <a:pt x="112488" y="20133"/>
                </a:cubicBezTo>
                <a:lnTo>
                  <a:pt x="112488" y="19508"/>
                </a:lnTo>
                <a:cubicBezTo>
                  <a:pt x="112488" y="8725"/>
                  <a:pt x="103763" y="0"/>
                  <a:pt x="92980" y="0"/>
                </a:cubicBezTo>
                <a:cubicBezTo>
                  <a:pt x="86730" y="0"/>
                  <a:pt x="80843" y="2995"/>
                  <a:pt x="77171" y="8074"/>
                </a:cubicBezTo>
                <a:lnTo>
                  <a:pt x="75009" y="11121"/>
                </a:lnTo>
                <a:lnTo>
                  <a:pt x="72822" y="8074"/>
                </a:lnTo>
                <a:close/>
                <a:moveTo>
                  <a:pt x="28467" y="88943"/>
                </a:moveTo>
                <a:lnTo>
                  <a:pt x="17372" y="100013"/>
                </a:lnTo>
                <a:lnTo>
                  <a:pt x="8334" y="100013"/>
                </a:lnTo>
                <a:cubicBezTo>
                  <a:pt x="3724" y="100013"/>
                  <a:pt x="0" y="103737"/>
                  <a:pt x="0" y="108347"/>
                </a:cubicBezTo>
                <a:lnTo>
                  <a:pt x="0" y="125016"/>
                </a:lnTo>
                <a:cubicBezTo>
                  <a:pt x="0" y="129626"/>
                  <a:pt x="3724" y="133350"/>
                  <a:pt x="8334" y="133350"/>
                </a:cubicBezTo>
                <a:lnTo>
                  <a:pt x="91808" y="133350"/>
                </a:lnTo>
                <a:cubicBezTo>
                  <a:pt x="99361" y="133350"/>
                  <a:pt x="106732" y="130928"/>
                  <a:pt x="112827" y="126448"/>
                </a:cubicBezTo>
                <a:lnTo>
                  <a:pt x="145799" y="102148"/>
                </a:lnTo>
                <a:cubicBezTo>
                  <a:pt x="150435" y="98736"/>
                  <a:pt x="151425" y="92225"/>
                  <a:pt x="148013" y="87589"/>
                </a:cubicBezTo>
                <a:cubicBezTo>
                  <a:pt x="144601" y="82953"/>
                  <a:pt x="138090" y="81963"/>
                  <a:pt x="133454" y="85375"/>
                </a:cubicBezTo>
                <a:lnTo>
                  <a:pt x="102252" y="108347"/>
                </a:lnTo>
                <a:lnTo>
                  <a:pt x="72926" y="108347"/>
                </a:lnTo>
                <a:cubicBezTo>
                  <a:pt x="69462" y="108347"/>
                  <a:pt x="66675" y="105560"/>
                  <a:pt x="66675" y="102096"/>
                </a:cubicBezTo>
                <a:cubicBezTo>
                  <a:pt x="66675" y="98632"/>
                  <a:pt x="69462" y="95845"/>
                  <a:pt x="72926" y="95845"/>
                </a:cubicBezTo>
                <a:lnTo>
                  <a:pt x="91678" y="95845"/>
                </a:lnTo>
                <a:cubicBezTo>
                  <a:pt x="96288" y="95845"/>
                  <a:pt x="100013" y="92121"/>
                  <a:pt x="100013" y="87511"/>
                </a:cubicBezTo>
                <a:cubicBezTo>
                  <a:pt x="100013" y="82901"/>
                  <a:pt x="96288" y="79177"/>
                  <a:pt x="91678" y="79177"/>
                </a:cubicBezTo>
                <a:lnTo>
                  <a:pt x="52038" y="79177"/>
                </a:lnTo>
                <a:cubicBezTo>
                  <a:pt x="43209" y="79177"/>
                  <a:pt x="34718" y="82693"/>
                  <a:pt x="28467" y="88943"/>
                </a:cubicBez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43" name="Text 41"/>
          <p:cNvSpPr/>
          <p:nvPr/>
        </p:nvSpPr>
        <p:spPr>
          <a:xfrm>
            <a:off x="6762750" y="3876675"/>
            <a:ext cx="47529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b="1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Bendición laical</a:t>
            </a:r>
            <a:r>
              <a:rPr lang="en-US" sz="105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 (no sacerdotal)</a:t>
            </a:r>
            <a:endParaRPr lang="en-US" sz="1600" dirty="0"/>
          </a:p>
        </p:txBody>
      </p:sp>
      <p:sp>
        <p:nvSpPr>
          <p:cNvPr id="44" name="Shape 42"/>
          <p:cNvSpPr/>
          <p:nvPr/>
        </p:nvSpPr>
        <p:spPr>
          <a:xfrm>
            <a:off x="6496050" y="4524375"/>
            <a:ext cx="114300" cy="152400"/>
          </a:xfrm>
          <a:custGeom>
            <a:avLst/>
            <a:gdLst/>
            <a:ahLst/>
            <a:cxnLst/>
            <a:rect l="l" t="t" r="r" b="b"/>
            <a:pathLst>
              <a:path w="114300" h="152400">
                <a:moveTo>
                  <a:pt x="87184" y="114300"/>
                </a:moveTo>
                <a:cubicBezTo>
                  <a:pt x="89356" y="107662"/>
                  <a:pt x="93702" y="101650"/>
                  <a:pt x="98614" y="96470"/>
                </a:cubicBezTo>
                <a:cubicBezTo>
                  <a:pt x="108347" y="86231"/>
                  <a:pt x="114300" y="72390"/>
                  <a:pt x="114300" y="57150"/>
                </a:cubicBezTo>
                <a:cubicBezTo>
                  <a:pt x="114300" y="25598"/>
                  <a:pt x="88702" y="0"/>
                  <a:pt x="57150" y="0"/>
                </a:cubicBezTo>
                <a:cubicBezTo>
                  <a:pt x="25598" y="0"/>
                  <a:pt x="0" y="25598"/>
                  <a:pt x="0" y="57150"/>
                </a:cubicBezTo>
                <a:cubicBezTo>
                  <a:pt x="0" y="72390"/>
                  <a:pt x="5953" y="86231"/>
                  <a:pt x="15686" y="96470"/>
                </a:cubicBezTo>
                <a:cubicBezTo>
                  <a:pt x="20598" y="101650"/>
                  <a:pt x="24973" y="107662"/>
                  <a:pt x="27116" y="114300"/>
                </a:cubicBezTo>
                <a:lnTo>
                  <a:pt x="87154" y="114300"/>
                </a:lnTo>
                <a:close/>
                <a:moveTo>
                  <a:pt x="85725" y="128588"/>
                </a:moveTo>
                <a:lnTo>
                  <a:pt x="28575" y="128588"/>
                </a:lnTo>
                <a:lnTo>
                  <a:pt x="28575" y="133350"/>
                </a:lnTo>
                <a:cubicBezTo>
                  <a:pt x="28575" y="146506"/>
                  <a:pt x="39231" y="157163"/>
                  <a:pt x="52388" y="157163"/>
                </a:cubicBezTo>
                <a:lnTo>
                  <a:pt x="61912" y="157163"/>
                </a:lnTo>
                <a:cubicBezTo>
                  <a:pt x="75069" y="157163"/>
                  <a:pt x="85725" y="146506"/>
                  <a:pt x="85725" y="133350"/>
                </a:cubicBezTo>
                <a:lnTo>
                  <a:pt x="85725" y="128588"/>
                </a:lnTo>
                <a:close/>
                <a:moveTo>
                  <a:pt x="54769" y="33338"/>
                </a:moveTo>
                <a:cubicBezTo>
                  <a:pt x="42922" y="33338"/>
                  <a:pt x="33338" y="42922"/>
                  <a:pt x="33338" y="54769"/>
                </a:cubicBezTo>
                <a:cubicBezTo>
                  <a:pt x="33338" y="58728"/>
                  <a:pt x="30153" y="61912"/>
                  <a:pt x="26194" y="61912"/>
                </a:cubicBezTo>
                <a:cubicBezTo>
                  <a:pt x="22235" y="61912"/>
                  <a:pt x="19050" y="58728"/>
                  <a:pt x="19050" y="54769"/>
                </a:cubicBezTo>
                <a:cubicBezTo>
                  <a:pt x="19050" y="35034"/>
                  <a:pt x="35034" y="19050"/>
                  <a:pt x="54769" y="19050"/>
                </a:cubicBezTo>
                <a:cubicBezTo>
                  <a:pt x="58728" y="19050"/>
                  <a:pt x="61912" y="22235"/>
                  <a:pt x="61912" y="26194"/>
                </a:cubicBezTo>
                <a:cubicBezTo>
                  <a:pt x="61912" y="30153"/>
                  <a:pt x="58728" y="33338"/>
                  <a:pt x="54769" y="33338"/>
                </a:cubicBezTo>
                <a:close/>
              </a:path>
            </a:pathLst>
          </a:custGeom>
          <a:solidFill>
            <a:srgbClr val="7A5C58"/>
          </a:solidFill>
          <a:ln/>
        </p:spPr>
      </p:sp>
      <p:sp>
        <p:nvSpPr>
          <p:cNvPr id="45" name="Text 43"/>
          <p:cNvSpPr/>
          <p:nvPr/>
        </p:nvSpPr>
        <p:spPr>
          <a:xfrm>
            <a:off x="6648450" y="4486275"/>
            <a:ext cx="4953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b="1" dirty="0">
                <a:solidFill>
                  <a:srgbClr val="7A5C58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Elementos importantes</a:t>
            </a:r>
            <a:endParaRPr lang="en-US" sz="1600" dirty="0"/>
          </a:p>
        </p:txBody>
      </p:sp>
      <p:sp>
        <p:nvSpPr>
          <p:cNvPr id="46" name="Shape 44"/>
          <p:cNvSpPr/>
          <p:nvPr/>
        </p:nvSpPr>
        <p:spPr>
          <a:xfrm>
            <a:off x="6485334" y="4829175"/>
            <a:ext cx="116681" cy="133350"/>
          </a:xfrm>
          <a:custGeom>
            <a:avLst/>
            <a:gdLst/>
            <a:ahLst/>
            <a:cxnLst/>
            <a:rect l="l" t="t" r="r" b="b"/>
            <a:pathLst>
              <a:path w="116681" h="133350">
                <a:moveTo>
                  <a:pt x="113243" y="18257"/>
                </a:moveTo>
                <a:cubicBezTo>
                  <a:pt x="116968" y="20966"/>
                  <a:pt x="117801" y="26175"/>
                  <a:pt x="115093" y="29900"/>
                </a:cubicBezTo>
                <a:lnTo>
                  <a:pt x="48418" y="121578"/>
                </a:lnTo>
                <a:cubicBezTo>
                  <a:pt x="46985" y="123557"/>
                  <a:pt x="44771" y="124781"/>
                  <a:pt x="42323" y="124990"/>
                </a:cubicBezTo>
                <a:cubicBezTo>
                  <a:pt x="39875" y="125198"/>
                  <a:pt x="37505" y="124286"/>
                  <a:pt x="35786" y="122567"/>
                </a:cubicBezTo>
                <a:lnTo>
                  <a:pt x="2448" y="89230"/>
                </a:lnTo>
                <a:cubicBezTo>
                  <a:pt x="-807" y="85974"/>
                  <a:pt x="-807" y="80687"/>
                  <a:pt x="2448" y="77432"/>
                </a:cubicBezTo>
                <a:cubicBezTo>
                  <a:pt x="5704" y="74176"/>
                  <a:pt x="10991" y="74176"/>
                  <a:pt x="14247" y="77432"/>
                </a:cubicBezTo>
                <a:lnTo>
                  <a:pt x="40682" y="103867"/>
                </a:lnTo>
                <a:lnTo>
                  <a:pt x="101627" y="20081"/>
                </a:lnTo>
                <a:cubicBezTo>
                  <a:pt x="104336" y="16356"/>
                  <a:pt x="109545" y="15523"/>
                  <a:pt x="113269" y="18231"/>
                </a:cubicBezTo>
                <a:close/>
              </a:path>
            </a:pathLst>
          </a:custGeom>
          <a:solidFill>
            <a:srgbClr val="7A5C58"/>
          </a:solidFill>
          <a:ln/>
        </p:spPr>
      </p:sp>
      <p:sp>
        <p:nvSpPr>
          <p:cNvPr id="47" name="Text 45"/>
          <p:cNvSpPr/>
          <p:nvPr/>
        </p:nvSpPr>
        <p:spPr>
          <a:xfrm>
            <a:off x="6700838" y="4791075"/>
            <a:ext cx="26193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Mantener la alegría pascual sin simular la Misa</a:t>
            </a:r>
            <a:endParaRPr lang="en-US" sz="1600" dirty="0"/>
          </a:p>
        </p:txBody>
      </p:sp>
      <p:sp>
        <p:nvSpPr>
          <p:cNvPr id="48" name="Shape 46"/>
          <p:cNvSpPr/>
          <p:nvPr/>
        </p:nvSpPr>
        <p:spPr>
          <a:xfrm>
            <a:off x="6485334" y="5019675"/>
            <a:ext cx="116681" cy="133350"/>
          </a:xfrm>
          <a:custGeom>
            <a:avLst/>
            <a:gdLst/>
            <a:ahLst/>
            <a:cxnLst/>
            <a:rect l="l" t="t" r="r" b="b"/>
            <a:pathLst>
              <a:path w="116681" h="133350">
                <a:moveTo>
                  <a:pt x="113243" y="18257"/>
                </a:moveTo>
                <a:cubicBezTo>
                  <a:pt x="116968" y="20966"/>
                  <a:pt x="117801" y="26175"/>
                  <a:pt x="115093" y="29900"/>
                </a:cubicBezTo>
                <a:lnTo>
                  <a:pt x="48418" y="121578"/>
                </a:lnTo>
                <a:cubicBezTo>
                  <a:pt x="46985" y="123557"/>
                  <a:pt x="44771" y="124781"/>
                  <a:pt x="42323" y="124990"/>
                </a:cubicBezTo>
                <a:cubicBezTo>
                  <a:pt x="39875" y="125198"/>
                  <a:pt x="37505" y="124286"/>
                  <a:pt x="35786" y="122567"/>
                </a:cubicBezTo>
                <a:lnTo>
                  <a:pt x="2448" y="89230"/>
                </a:lnTo>
                <a:cubicBezTo>
                  <a:pt x="-807" y="85974"/>
                  <a:pt x="-807" y="80687"/>
                  <a:pt x="2448" y="77432"/>
                </a:cubicBezTo>
                <a:cubicBezTo>
                  <a:pt x="5704" y="74176"/>
                  <a:pt x="10991" y="74176"/>
                  <a:pt x="14247" y="77432"/>
                </a:cubicBezTo>
                <a:lnTo>
                  <a:pt x="40682" y="103867"/>
                </a:lnTo>
                <a:lnTo>
                  <a:pt x="101627" y="20081"/>
                </a:lnTo>
                <a:cubicBezTo>
                  <a:pt x="104336" y="16356"/>
                  <a:pt x="109545" y="15523"/>
                  <a:pt x="113269" y="18231"/>
                </a:cubicBezTo>
                <a:close/>
              </a:path>
            </a:pathLst>
          </a:custGeom>
          <a:solidFill>
            <a:srgbClr val="7A5C58"/>
          </a:solidFill>
          <a:ln/>
        </p:spPr>
      </p:sp>
      <p:sp>
        <p:nvSpPr>
          <p:cNvPr id="49" name="Text 47"/>
          <p:cNvSpPr/>
          <p:nvPr/>
        </p:nvSpPr>
        <p:spPr>
          <a:xfrm>
            <a:off x="6700838" y="4981575"/>
            <a:ext cx="234315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Usar cantos apropiados al tiempo pascual</a:t>
            </a:r>
            <a:endParaRPr lang="en-US" sz="1600" dirty="0"/>
          </a:p>
        </p:txBody>
      </p:sp>
      <p:sp>
        <p:nvSpPr>
          <p:cNvPr id="50" name="Shape 48"/>
          <p:cNvSpPr/>
          <p:nvPr/>
        </p:nvSpPr>
        <p:spPr>
          <a:xfrm>
            <a:off x="6485334" y="5210175"/>
            <a:ext cx="116681" cy="133350"/>
          </a:xfrm>
          <a:custGeom>
            <a:avLst/>
            <a:gdLst/>
            <a:ahLst/>
            <a:cxnLst/>
            <a:rect l="l" t="t" r="r" b="b"/>
            <a:pathLst>
              <a:path w="116681" h="133350">
                <a:moveTo>
                  <a:pt x="113243" y="18257"/>
                </a:moveTo>
                <a:cubicBezTo>
                  <a:pt x="116968" y="20966"/>
                  <a:pt x="117801" y="26175"/>
                  <a:pt x="115093" y="29900"/>
                </a:cubicBezTo>
                <a:lnTo>
                  <a:pt x="48418" y="121578"/>
                </a:lnTo>
                <a:cubicBezTo>
                  <a:pt x="46985" y="123557"/>
                  <a:pt x="44771" y="124781"/>
                  <a:pt x="42323" y="124990"/>
                </a:cubicBezTo>
                <a:cubicBezTo>
                  <a:pt x="39875" y="125198"/>
                  <a:pt x="37505" y="124286"/>
                  <a:pt x="35786" y="122567"/>
                </a:cubicBezTo>
                <a:lnTo>
                  <a:pt x="2448" y="89230"/>
                </a:lnTo>
                <a:cubicBezTo>
                  <a:pt x="-807" y="85974"/>
                  <a:pt x="-807" y="80687"/>
                  <a:pt x="2448" y="77432"/>
                </a:cubicBezTo>
                <a:cubicBezTo>
                  <a:pt x="5704" y="74176"/>
                  <a:pt x="10991" y="74176"/>
                  <a:pt x="14247" y="77432"/>
                </a:cubicBezTo>
                <a:lnTo>
                  <a:pt x="40682" y="103867"/>
                </a:lnTo>
                <a:lnTo>
                  <a:pt x="101627" y="20081"/>
                </a:lnTo>
                <a:cubicBezTo>
                  <a:pt x="104336" y="16356"/>
                  <a:pt x="109545" y="15523"/>
                  <a:pt x="113269" y="18231"/>
                </a:cubicBezTo>
                <a:close/>
              </a:path>
            </a:pathLst>
          </a:custGeom>
          <a:solidFill>
            <a:srgbClr val="7A5C58"/>
          </a:solidFill>
          <a:ln/>
        </p:spPr>
      </p:sp>
      <p:sp>
        <p:nvSpPr>
          <p:cNvPr id="51" name="Text 49"/>
          <p:cNvSpPr/>
          <p:nvPr/>
        </p:nvSpPr>
        <p:spPr>
          <a:xfrm>
            <a:off x="6700838" y="5172075"/>
            <a:ext cx="32289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Recordar que la Eucaristía es el centro de la vida cristiana</a:t>
            </a:r>
            <a:endParaRPr lang="en-US" sz="1600" dirty="0"/>
          </a:p>
        </p:txBody>
      </p:sp>
      <p:sp>
        <p:nvSpPr>
          <p:cNvPr id="52" name="Shape 50"/>
          <p:cNvSpPr/>
          <p:nvPr/>
        </p:nvSpPr>
        <p:spPr>
          <a:xfrm>
            <a:off x="6191250" y="6031706"/>
            <a:ext cx="38100" cy="447675"/>
          </a:xfrm>
          <a:custGeom>
            <a:avLst/>
            <a:gdLst/>
            <a:ahLst/>
            <a:cxnLst/>
            <a:rect l="l" t="t" r="r" b="b"/>
            <a:pathLst>
              <a:path w="38100" h="447675">
                <a:moveTo>
                  <a:pt x="38100" y="0"/>
                </a:moveTo>
                <a:lnTo>
                  <a:pt x="38100" y="0"/>
                </a:lnTo>
                <a:lnTo>
                  <a:pt x="38100" y="447675"/>
                </a:lnTo>
                <a:lnTo>
                  <a:pt x="38100" y="447675"/>
                </a:lnTo>
                <a:cubicBezTo>
                  <a:pt x="17072" y="447675"/>
                  <a:pt x="0" y="430603"/>
                  <a:pt x="0" y="409575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53" name="Shape 51"/>
          <p:cNvSpPr/>
          <p:nvPr/>
        </p:nvSpPr>
        <p:spPr>
          <a:xfrm>
            <a:off x="6351984" y="6184106"/>
            <a:ext cx="116681" cy="133350"/>
          </a:xfrm>
          <a:custGeom>
            <a:avLst/>
            <a:gdLst/>
            <a:ahLst/>
            <a:cxnLst/>
            <a:rect l="l" t="t" r="r" b="b"/>
            <a:pathLst>
              <a:path w="116681" h="133350">
                <a:moveTo>
                  <a:pt x="100013" y="133350"/>
                </a:moveTo>
                <a:lnTo>
                  <a:pt x="25003" y="133350"/>
                </a:lnTo>
                <a:cubicBezTo>
                  <a:pt x="11199" y="133350"/>
                  <a:pt x="0" y="122151"/>
                  <a:pt x="0" y="108347"/>
                </a:cubicBezTo>
                <a:lnTo>
                  <a:pt x="0" y="25003"/>
                </a:lnTo>
                <a:cubicBezTo>
                  <a:pt x="0" y="11199"/>
                  <a:pt x="11199" y="0"/>
                  <a:pt x="25003" y="0"/>
                </a:cubicBezTo>
                <a:lnTo>
                  <a:pt x="104180" y="0"/>
                </a:lnTo>
                <a:cubicBezTo>
                  <a:pt x="111082" y="0"/>
                  <a:pt x="116681" y="5600"/>
                  <a:pt x="116681" y="12502"/>
                </a:cubicBezTo>
                <a:lnTo>
                  <a:pt x="116681" y="87511"/>
                </a:lnTo>
                <a:cubicBezTo>
                  <a:pt x="116681" y="92954"/>
                  <a:pt x="113191" y="97590"/>
                  <a:pt x="108347" y="99309"/>
                </a:cubicBezTo>
                <a:lnTo>
                  <a:pt x="108347" y="116681"/>
                </a:lnTo>
                <a:cubicBezTo>
                  <a:pt x="112957" y="116681"/>
                  <a:pt x="116681" y="120406"/>
                  <a:pt x="116681" y="125016"/>
                </a:cubicBezTo>
                <a:cubicBezTo>
                  <a:pt x="116681" y="129626"/>
                  <a:pt x="112957" y="133350"/>
                  <a:pt x="108347" y="133350"/>
                </a:cubicBezTo>
                <a:lnTo>
                  <a:pt x="100013" y="133350"/>
                </a:lnTo>
                <a:close/>
                <a:moveTo>
                  <a:pt x="25003" y="100013"/>
                </a:moveTo>
                <a:cubicBezTo>
                  <a:pt x="20393" y="100013"/>
                  <a:pt x="16669" y="103737"/>
                  <a:pt x="16669" y="108347"/>
                </a:cubicBezTo>
                <a:cubicBezTo>
                  <a:pt x="16669" y="112957"/>
                  <a:pt x="20393" y="116681"/>
                  <a:pt x="25003" y="116681"/>
                </a:cubicBezTo>
                <a:lnTo>
                  <a:pt x="91678" y="116681"/>
                </a:lnTo>
                <a:lnTo>
                  <a:pt x="91678" y="100013"/>
                </a:lnTo>
                <a:lnTo>
                  <a:pt x="25003" y="100013"/>
                </a:lnTo>
                <a:close/>
                <a:moveTo>
                  <a:pt x="33337" y="39588"/>
                </a:moveTo>
                <a:cubicBezTo>
                  <a:pt x="33337" y="43052"/>
                  <a:pt x="36124" y="45839"/>
                  <a:pt x="39588" y="45839"/>
                </a:cubicBezTo>
                <a:lnTo>
                  <a:pt x="85427" y="45839"/>
                </a:lnTo>
                <a:cubicBezTo>
                  <a:pt x="88891" y="45839"/>
                  <a:pt x="91678" y="43052"/>
                  <a:pt x="91678" y="39588"/>
                </a:cubicBezTo>
                <a:cubicBezTo>
                  <a:pt x="91678" y="36124"/>
                  <a:pt x="88891" y="33337"/>
                  <a:pt x="85427" y="33337"/>
                </a:cubicBezTo>
                <a:lnTo>
                  <a:pt x="39588" y="33337"/>
                </a:lnTo>
                <a:cubicBezTo>
                  <a:pt x="36124" y="33337"/>
                  <a:pt x="33337" y="36124"/>
                  <a:pt x="33337" y="39588"/>
                </a:cubicBezTo>
                <a:close/>
                <a:moveTo>
                  <a:pt x="39588" y="58341"/>
                </a:moveTo>
                <a:cubicBezTo>
                  <a:pt x="36124" y="58341"/>
                  <a:pt x="33337" y="61127"/>
                  <a:pt x="33337" y="64591"/>
                </a:cubicBezTo>
                <a:cubicBezTo>
                  <a:pt x="33337" y="68055"/>
                  <a:pt x="36124" y="70842"/>
                  <a:pt x="39588" y="70842"/>
                </a:cubicBezTo>
                <a:lnTo>
                  <a:pt x="85427" y="70842"/>
                </a:lnTo>
                <a:cubicBezTo>
                  <a:pt x="88891" y="70842"/>
                  <a:pt x="91678" y="68055"/>
                  <a:pt x="91678" y="64591"/>
                </a:cubicBezTo>
                <a:cubicBezTo>
                  <a:pt x="91678" y="61127"/>
                  <a:pt x="88891" y="58341"/>
                  <a:pt x="85427" y="58341"/>
                </a:cubicBezTo>
                <a:lnTo>
                  <a:pt x="39588" y="58341"/>
                </a:ln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54" name="Text 52"/>
          <p:cNvSpPr/>
          <p:nvPr/>
        </p:nvSpPr>
        <p:spPr>
          <a:xfrm>
            <a:off x="6553200" y="6146006"/>
            <a:ext cx="5210175" cy="2190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050" b="1" dirty="0">
                <a:solidFill>
                  <a:srgbClr val="C5A575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Fundamento:</a:t>
            </a:r>
            <a:r>
              <a:rPr lang="en-US" sz="105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 Directorio para las celebraciones dominicales en ausencia de presbítero.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1A1D2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17500" y="396875"/>
            <a:ext cx="381000" cy="31750"/>
          </a:xfrm>
          <a:custGeom>
            <a:avLst/>
            <a:gdLst/>
            <a:ahLst/>
            <a:cxnLst/>
            <a:rect l="l" t="t" r="r" b="b"/>
            <a:pathLst>
              <a:path w="381000" h="31750">
                <a:moveTo>
                  <a:pt x="0" y="0"/>
                </a:moveTo>
                <a:lnTo>
                  <a:pt x="381000" y="0"/>
                </a:lnTo>
                <a:lnTo>
                  <a:pt x="381000" y="31750"/>
                </a:lnTo>
                <a:lnTo>
                  <a:pt x="0" y="31750"/>
                </a:lnTo>
                <a:lnTo>
                  <a:pt x="0" y="0"/>
                </a:ln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3" name="Text 1"/>
          <p:cNvSpPr/>
          <p:nvPr/>
        </p:nvSpPr>
        <p:spPr>
          <a:xfrm>
            <a:off x="793750" y="317500"/>
            <a:ext cx="219075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00" kern="0" spc="100" dirty="0">
                <a:solidFill>
                  <a:srgbClr val="C5A575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Capítulo 3 • Guía Práctica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317500" y="539750"/>
            <a:ext cx="11676063" cy="3016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1875" b="1" dirty="0">
                <a:solidFill>
                  <a:srgbClr val="E8E6E1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Guía para la Celebración de la Palabra: Estructura Completa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325438" y="908844"/>
            <a:ext cx="5699125" cy="2032000"/>
          </a:xfrm>
          <a:custGeom>
            <a:avLst/>
            <a:gdLst/>
            <a:ahLst/>
            <a:cxnLst/>
            <a:rect l="l" t="t" r="r" b="b"/>
            <a:pathLst>
              <a:path w="5699125" h="2032000">
                <a:moveTo>
                  <a:pt x="63500" y="0"/>
                </a:moveTo>
                <a:lnTo>
                  <a:pt x="5635625" y="0"/>
                </a:lnTo>
                <a:cubicBezTo>
                  <a:pt x="5670672" y="0"/>
                  <a:pt x="5699125" y="28453"/>
                  <a:pt x="5699125" y="63500"/>
                </a:cubicBezTo>
                <a:lnTo>
                  <a:pt x="5699125" y="1968500"/>
                </a:lnTo>
                <a:cubicBezTo>
                  <a:pt x="5699125" y="2003547"/>
                  <a:pt x="5670672" y="2032000"/>
                  <a:pt x="5635625" y="2032000"/>
                </a:cubicBezTo>
                <a:lnTo>
                  <a:pt x="63500" y="2032000"/>
                </a:lnTo>
                <a:cubicBezTo>
                  <a:pt x="28453" y="2032000"/>
                  <a:pt x="0" y="2003547"/>
                  <a:pt x="0" y="1968500"/>
                </a:cubicBezTo>
                <a:lnTo>
                  <a:pt x="0" y="63500"/>
                </a:lnTo>
                <a:cubicBezTo>
                  <a:pt x="0" y="28453"/>
                  <a:pt x="28453" y="0"/>
                  <a:pt x="63500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C5A575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80219" y="1083469"/>
            <a:ext cx="142875" cy="142875"/>
          </a:xfrm>
          <a:custGeom>
            <a:avLst/>
            <a:gdLst/>
            <a:ahLst/>
            <a:cxnLst/>
            <a:rect l="l" t="t" r="r" b="b"/>
            <a:pathLst>
              <a:path w="142875" h="142875">
                <a:moveTo>
                  <a:pt x="71438" y="39430"/>
                </a:moveTo>
                <a:lnTo>
                  <a:pt x="71438" y="125741"/>
                </a:lnTo>
                <a:lnTo>
                  <a:pt x="71577" y="125685"/>
                </a:lnTo>
                <a:cubicBezTo>
                  <a:pt x="86813" y="119351"/>
                  <a:pt x="103166" y="116086"/>
                  <a:pt x="119658" y="116086"/>
                </a:cubicBezTo>
                <a:lnTo>
                  <a:pt x="125016" y="116086"/>
                </a:lnTo>
                <a:lnTo>
                  <a:pt x="125016" y="26789"/>
                </a:lnTo>
                <a:lnTo>
                  <a:pt x="119658" y="26789"/>
                </a:lnTo>
                <a:cubicBezTo>
                  <a:pt x="107882" y="26789"/>
                  <a:pt x="96189" y="29133"/>
                  <a:pt x="85306" y="33654"/>
                </a:cubicBezTo>
                <a:cubicBezTo>
                  <a:pt x="80618" y="35607"/>
                  <a:pt x="75986" y="37533"/>
                  <a:pt x="71438" y="39430"/>
                </a:cubicBezTo>
                <a:close/>
                <a:moveTo>
                  <a:pt x="64433" y="17162"/>
                </a:moveTo>
                <a:lnTo>
                  <a:pt x="71438" y="20092"/>
                </a:lnTo>
                <a:lnTo>
                  <a:pt x="78442" y="17162"/>
                </a:lnTo>
                <a:cubicBezTo>
                  <a:pt x="91501" y="11720"/>
                  <a:pt x="105510" y="8930"/>
                  <a:pt x="119658" y="8930"/>
                </a:cubicBezTo>
                <a:lnTo>
                  <a:pt x="129480" y="8930"/>
                </a:lnTo>
                <a:cubicBezTo>
                  <a:pt x="136875" y="8930"/>
                  <a:pt x="142875" y="14929"/>
                  <a:pt x="142875" y="22324"/>
                </a:cubicBezTo>
                <a:lnTo>
                  <a:pt x="142875" y="120551"/>
                </a:lnTo>
                <a:cubicBezTo>
                  <a:pt x="142875" y="127946"/>
                  <a:pt x="136875" y="133945"/>
                  <a:pt x="129480" y="133945"/>
                </a:cubicBezTo>
                <a:lnTo>
                  <a:pt x="119658" y="133945"/>
                </a:lnTo>
                <a:cubicBezTo>
                  <a:pt x="105510" y="133945"/>
                  <a:pt x="91501" y="136736"/>
                  <a:pt x="78442" y="142177"/>
                </a:cubicBezTo>
                <a:lnTo>
                  <a:pt x="74870" y="143656"/>
                </a:lnTo>
                <a:cubicBezTo>
                  <a:pt x="72665" y="144577"/>
                  <a:pt x="70210" y="144577"/>
                  <a:pt x="68005" y="143656"/>
                </a:cubicBezTo>
                <a:lnTo>
                  <a:pt x="64433" y="142177"/>
                </a:lnTo>
                <a:cubicBezTo>
                  <a:pt x="51374" y="136736"/>
                  <a:pt x="37365" y="133945"/>
                  <a:pt x="23217" y="133945"/>
                </a:cubicBezTo>
                <a:lnTo>
                  <a:pt x="13395" y="133945"/>
                </a:lnTo>
                <a:cubicBezTo>
                  <a:pt x="6000" y="133945"/>
                  <a:pt x="0" y="127946"/>
                  <a:pt x="0" y="120551"/>
                </a:cubicBezTo>
                <a:lnTo>
                  <a:pt x="0" y="22324"/>
                </a:lnTo>
                <a:cubicBezTo>
                  <a:pt x="0" y="14929"/>
                  <a:pt x="6000" y="8930"/>
                  <a:pt x="13395" y="8930"/>
                </a:cubicBezTo>
                <a:lnTo>
                  <a:pt x="23217" y="8930"/>
                </a:lnTo>
                <a:cubicBezTo>
                  <a:pt x="37365" y="8930"/>
                  <a:pt x="51374" y="11720"/>
                  <a:pt x="64433" y="17162"/>
                </a:cubicBez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7" name="Text 5"/>
          <p:cNvSpPr/>
          <p:nvPr/>
        </p:nvSpPr>
        <p:spPr>
          <a:xfrm>
            <a:off x="642938" y="1043781"/>
            <a:ext cx="5318125" cy="2222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125" b="1" dirty="0">
                <a:solidFill>
                  <a:srgbClr val="C5A575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Fundamento Magisterial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523875" y="1393031"/>
            <a:ext cx="5357813" cy="3651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875" b="1" dirty="0">
                <a:solidFill>
                  <a:srgbClr val="C5A575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Directorio para las celebraciones dominicales en ausencia de presbítero</a:t>
            </a:r>
            <a:r>
              <a:rPr lang="en-US" sz="875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 - Congregación para el Culto Divino (hoy Dicasterio). Es el documento clave para estructurar las celebraciones del Triduo cuando no hay sacerdote.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523875" y="1881187"/>
            <a:ext cx="5357813" cy="1825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875" b="1" dirty="0">
                <a:solidFill>
                  <a:srgbClr val="C5A575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Sacrosanctum Concilium, n. 35:</a:t>
            </a:r>
            <a:r>
              <a:rPr lang="en-US" sz="875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 recomienda promover celebraciones de la Palabra.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523875" y="2188766"/>
            <a:ext cx="5357813" cy="1825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875" b="1" dirty="0">
                <a:solidFill>
                  <a:srgbClr val="C5A575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IGMR 59:</a:t>
            </a:r>
            <a:r>
              <a:rPr lang="en-US" sz="875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 subraya la dignidad de la Liturgia de la Palabra.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476250" y="2496344"/>
            <a:ext cx="31750" cy="309563"/>
          </a:xfrm>
          <a:custGeom>
            <a:avLst/>
            <a:gdLst/>
            <a:ahLst/>
            <a:cxnLst/>
            <a:rect l="l" t="t" r="r" b="b"/>
            <a:pathLst>
              <a:path w="31750" h="309563">
                <a:moveTo>
                  <a:pt x="31750" y="0"/>
                </a:moveTo>
                <a:lnTo>
                  <a:pt x="31750" y="0"/>
                </a:lnTo>
                <a:lnTo>
                  <a:pt x="31750" y="309563"/>
                </a:lnTo>
                <a:lnTo>
                  <a:pt x="31750" y="309563"/>
                </a:lnTo>
                <a:cubicBezTo>
                  <a:pt x="14227" y="309563"/>
                  <a:pt x="0" y="295336"/>
                  <a:pt x="0" y="277813"/>
                </a:cubicBezTo>
                <a:lnTo>
                  <a:pt x="0" y="31750"/>
                </a:lnTo>
                <a:cubicBezTo>
                  <a:pt x="0" y="14227"/>
                  <a:pt x="14227" y="0"/>
                  <a:pt x="31750" y="0"/>
                </a:cubicBezTo>
                <a:close/>
              </a:path>
            </a:pathLst>
          </a:custGeom>
          <a:solidFill>
            <a:srgbClr val="8C3B3B"/>
          </a:solidFill>
          <a:ln/>
        </p:spPr>
      </p:sp>
      <p:sp>
        <p:nvSpPr>
          <p:cNvPr id="12" name="Shape 10"/>
          <p:cNvSpPr/>
          <p:nvPr/>
        </p:nvSpPr>
        <p:spPr>
          <a:xfrm>
            <a:off x="571500" y="2591594"/>
            <a:ext cx="111125" cy="111125"/>
          </a:xfrm>
          <a:custGeom>
            <a:avLst/>
            <a:gdLst/>
            <a:ahLst/>
            <a:cxnLst/>
            <a:rect l="l" t="t" r="r" b="b"/>
            <a:pathLst>
              <a:path w="111125" h="111125">
                <a:moveTo>
                  <a:pt x="55563" y="0"/>
                </a:moveTo>
                <a:cubicBezTo>
                  <a:pt x="58753" y="0"/>
                  <a:pt x="61683" y="1758"/>
                  <a:pt x="63202" y="4558"/>
                </a:cubicBezTo>
                <a:lnTo>
                  <a:pt x="110083" y="91374"/>
                </a:lnTo>
                <a:cubicBezTo>
                  <a:pt x="111537" y="94066"/>
                  <a:pt x="111472" y="97321"/>
                  <a:pt x="109910" y="99947"/>
                </a:cubicBezTo>
                <a:cubicBezTo>
                  <a:pt x="108347" y="102574"/>
                  <a:pt x="105504" y="104180"/>
                  <a:pt x="102443" y="104180"/>
                </a:cubicBezTo>
                <a:lnTo>
                  <a:pt x="8682" y="104180"/>
                </a:lnTo>
                <a:cubicBezTo>
                  <a:pt x="5621" y="104180"/>
                  <a:pt x="2800" y="102574"/>
                  <a:pt x="1215" y="99947"/>
                </a:cubicBezTo>
                <a:cubicBezTo>
                  <a:pt x="-369" y="97321"/>
                  <a:pt x="-412" y="94066"/>
                  <a:pt x="1042" y="91374"/>
                </a:cubicBezTo>
                <a:lnTo>
                  <a:pt x="47923" y="4558"/>
                </a:lnTo>
                <a:cubicBezTo>
                  <a:pt x="49442" y="1758"/>
                  <a:pt x="52372" y="0"/>
                  <a:pt x="55563" y="0"/>
                </a:cubicBezTo>
                <a:close/>
                <a:moveTo>
                  <a:pt x="55563" y="36463"/>
                </a:moveTo>
                <a:cubicBezTo>
                  <a:pt x="52676" y="36463"/>
                  <a:pt x="50354" y="38785"/>
                  <a:pt x="50354" y="41672"/>
                </a:cubicBezTo>
                <a:lnTo>
                  <a:pt x="50354" y="65980"/>
                </a:lnTo>
                <a:cubicBezTo>
                  <a:pt x="50354" y="68867"/>
                  <a:pt x="52676" y="71189"/>
                  <a:pt x="55563" y="71189"/>
                </a:cubicBezTo>
                <a:cubicBezTo>
                  <a:pt x="58449" y="71189"/>
                  <a:pt x="60771" y="68867"/>
                  <a:pt x="60771" y="65980"/>
                </a:cubicBezTo>
                <a:lnTo>
                  <a:pt x="60771" y="41672"/>
                </a:lnTo>
                <a:cubicBezTo>
                  <a:pt x="60771" y="38785"/>
                  <a:pt x="58449" y="36463"/>
                  <a:pt x="55563" y="36463"/>
                </a:cubicBezTo>
                <a:close/>
                <a:moveTo>
                  <a:pt x="61357" y="83344"/>
                </a:moveTo>
                <a:cubicBezTo>
                  <a:pt x="61489" y="81193"/>
                  <a:pt x="60417" y="79146"/>
                  <a:pt x="58573" y="78031"/>
                </a:cubicBezTo>
                <a:cubicBezTo>
                  <a:pt x="56729" y="76915"/>
                  <a:pt x="54418" y="76915"/>
                  <a:pt x="52574" y="78031"/>
                </a:cubicBezTo>
                <a:cubicBezTo>
                  <a:pt x="50730" y="79146"/>
                  <a:pt x="49657" y="81193"/>
                  <a:pt x="49789" y="83344"/>
                </a:cubicBezTo>
                <a:cubicBezTo>
                  <a:pt x="49657" y="85495"/>
                  <a:pt x="50730" y="87541"/>
                  <a:pt x="52574" y="88657"/>
                </a:cubicBezTo>
                <a:cubicBezTo>
                  <a:pt x="54418" y="89772"/>
                  <a:pt x="56729" y="89772"/>
                  <a:pt x="58573" y="88657"/>
                </a:cubicBezTo>
                <a:cubicBezTo>
                  <a:pt x="60417" y="87541"/>
                  <a:pt x="61489" y="85495"/>
                  <a:pt x="61357" y="83344"/>
                </a:cubicBezTo>
                <a:close/>
              </a:path>
            </a:pathLst>
          </a:custGeom>
          <a:solidFill>
            <a:srgbClr val="8C3B3B"/>
          </a:solidFill>
          <a:ln/>
        </p:spPr>
      </p:sp>
      <p:sp>
        <p:nvSpPr>
          <p:cNvPr id="13" name="Text 11"/>
          <p:cNvSpPr/>
          <p:nvPr/>
        </p:nvSpPr>
        <p:spPr>
          <a:xfrm>
            <a:off x="738188" y="2559844"/>
            <a:ext cx="5143500" cy="1825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875" b="1" dirty="0">
                <a:solidFill>
                  <a:srgbClr val="8C3B3B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Importante:</a:t>
            </a:r>
            <a:r>
              <a:rPr lang="en-US" sz="875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 Nunca se debe simular la Misa.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325438" y="3049984"/>
            <a:ext cx="5699125" cy="4349750"/>
          </a:xfrm>
          <a:custGeom>
            <a:avLst/>
            <a:gdLst/>
            <a:ahLst/>
            <a:cxnLst/>
            <a:rect l="l" t="t" r="r" b="b"/>
            <a:pathLst>
              <a:path w="5699125" h="4349750">
                <a:moveTo>
                  <a:pt x="63506" y="0"/>
                </a:moveTo>
                <a:lnTo>
                  <a:pt x="5635619" y="0"/>
                </a:lnTo>
                <a:cubicBezTo>
                  <a:pt x="5670692" y="0"/>
                  <a:pt x="5699125" y="28433"/>
                  <a:pt x="5699125" y="63506"/>
                </a:cubicBezTo>
                <a:lnTo>
                  <a:pt x="5699125" y="4286244"/>
                </a:lnTo>
                <a:cubicBezTo>
                  <a:pt x="5699125" y="4321317"/>
                  <a:pt x="5670692" y="4349750"/>
                  <a:pt x="5635619" y="4349750"/>
                </a:cubicBezTo>
                <a:lnTo>
                  <a:pt x="63506" y="4349750"/>
                </a:lnTo>
                <a:cubicBezTo>
                  <a:pt x="28433" y="4349750"/>
                  <a:pt x="0" y="4321317"/>
                  <a:pt x="0" y="4286244"/>
                </a:cubicBezTo>
                <a:lnTo>
                  <a:pt x="0" y="63506"/>
                </a:lnTo>
                <a:cubicBezTo>
                  <a:pt x="0" y="28456"/>
                  <a:pt x="28456" y="0"/>
                  <a:pt x="63506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7A5C58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89148" y="3224609"/>
            <a:ext cx="125016" cy="142875"/>
          </a:xfrm>
          <a:custGeom>
            <a:avLst/>
            <a:gdLst/>
            <a:ahLst/>
            <a:cxnLst/>
            <a:rect l="l" t="t" r="r" b="b"/>
            <a:pathLst>
              <a:path w="125016" h="142875">
                <a:moveTo>
                  <a:pt x="80367" y="17859"/>
                </a:moveTo>
                <a:lnTo>
                  <a:pt x="98227" y="17859"/>
                </a:lnTo>
                <a:lnTo>
                  <a:pt x="98227" y="133945"/>
                </a:lnTo>
                <a:cubicBezTo>
                  <a:pt x="98227" y="138885"/>
                  <a:pt x="102217" y="142875"/>
                  <a:pt x="107156" y="142875"/>
                </a:cubicBezTo>
                <a:lnTo>
                  <a:pt x="116086" y="142875"/>
                </a:lnTo>
                <a:cubicBezTo>
                  <a:pt x="121025" y="142875"/>
                  <a:pt x="125016" y="138885"/>
                  <a:pt x="125016" y="133945"/>
                </a:cubicBezTo>
                <a:cubicBezTo>
                  <a:pt x="125016" y="129006"/>
                  <a:pt x="121025" y="125016"/>
                  <a:pt x="116086" y="125016"/>
                </a:cubicBezTo>
                <a:lnTo>
                  <a:pt x="116086" y="17859"/>
                </a:lnTo>
                <a:cubicBezTo>
                  <a:pt x="116086" y="8009"/>
                  <a:pt x="108077" y="0"/>
                  <a:pt x="98227" y="0"/>
                </a:cubicBezTo>
                <a:lnTo>
                  <a:pt x="71438" y="0"/>
                </a:lnTo>
                <a:lnTo>
                  <a:pt x="71438" y="0"/>
                </a:lnTo>
                <a:lnTo>
                  <a:pt x="26789" y="0"/>
                </a:lnTo>
                <a:cubicBezTo>
                  <a:pt x="16939" y="0"/>
                  <a:pt x="8930" y="8009"/>
                  <a:pt x="8930" y="17859"/>
                </a:cubicBezTo>
                <a:lnTo>
                  <a:pt x="8930" y="125016"/>
                </a:lnTo>
                <a:cubicBezTo>
                  <a:pt x="3990" y="125016"/>
                  <a:pt x="0" y="129006"/>
                  <a:pt x="0" y="133945"/>
                </a:cubicBezTo>
                <a:cubicBezTo>
                  <a:pt x="0" y="138885"/>
                  <a:pt x="3990" y="142875"/>
                  <a:pt x="8930" y="142875"/>
                </a:cubicBezTo>
                <a:lnTo>
                  <a:pt x="71438" y="142875"/>
                </a:lnTo>
                <a:cubicBezTo>
                  <a:pt x="76377" y="142875"/>
                  <a:pt x="80367" y="138885"/>
                  <a:pt x="80367" y="133945"/>
                </a:cubicBezTo>
                <a:lnTo>
                  <a:pt x="80367" y="17859"/>
                </a:lnTo>
                <a:close/>
                <a:moveTo>
                  <a:pt x="44648" y="71438"/>
                </a:moveTo>
                <a:cubicBezTo>
                  <a:pt x="44648" y="66509"/>
                  <a:pt x="48650" y="62508"/>
                  <a:pt x="53578" y="62508"/>
                </a:cubicBezTo>
                <a:cubicBezTo>
                  <a:pt x="58507" y="62508"/>
                  <a:pt x="62508" y="66509"/>
                  <a:pt x="62508" y="71438"/>
                </a:cubicBezTo>
                <a:cubicBezTo>
                  <a:pt x="62508" y="76366"/>
                  <a:pt x="58507" y="80367"/>
                  <a:pt x="53578" y="80367"/>
                </a:cubicBezTo>
                <a:cubicBezTo>
                  <a:pt x="48650" y="80367"/>
                  <a:pt x="44648" y="76366"/>
                  <a:pt x="44648" y="71438"/>
                </a:cubicBezTo>
                <a:close/>
              </a:path>
            </a:pathLst>
          </a:custGeom>
          <a:solidFill>
            <a:srgbClr val="7A5C58"/>
          </a:solidFill>
          <a:ln/>
        </p:spPr>
      </p:sp>
      <p:sp>
        <p:nvSpPr>
          <p:cNvPr id="16" name="Text 14"/>
          <p:cNvSpPr/>
          <p:nvPr/>
        </p:nvSpPr>
        <p:spPr>
          <a:xfrm>
            <a:off x="642938" y="3184922"/>
            <a:ext cx="5318125" cy="2222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125" b="1" dirty="0">
                <a:solidFill>
                  <a:srgbClr val="7A5C58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I. Ritos Iniciales</a:t>
            </a:r>
            <a:endParaRPr lang="en-US" sz="1600" dirty="0"/>
          </a:p>
        </p:txBody>
      </p:sp>
      <p:sp>
        <p:nvSpPr>
          <p:cNvPr id="17" name="Shape 15"/>
          <p:cNvSpPr/>
          <p:nvPr/>
        </p:nvSpPr>
        <p:spPr>
          <a:xfrm>
            <a:off x="543719" y="3557984"/>
            <a:ext cx="142875" cy="142875"/>
          </a:xfrm>
          <a:custGeom>
            <a:avLst/>
            <a:gdLst/>
            <a:ahLst/>
            <a:cxnLst/>
            <a:rect l="l" t="t" r="r" b="b"/>
            <a:pathLst>
              <a:path w="142875" h="142875">
                <a:moveTo>
                  <a:pt x="130597" y="1953"/>
                </a:moveTo>
                <a:cubicBezTo>
                  <a:pt x="132717" y="3656"/>
                  <a:pt x="133945" y="6223"/>
                  <a:pt x="133945" y="8930"/>
                </a:cubicBezTo>
                <a:lnTo>
                  <a:pt x="133945" y="93762"/>
                </a:lnTo>
                <a:cubicBezTo>
                  <a:pt x="133945" y="106096"/>
                  <a:pt x="121946" y="116086"/>
                  <a:pt x="107156" y="116086"/>
                </a:cubicBezTo>
                <a:cubicBezTo>
                  <a:pt x="92366" y="116086"/>
                  <a:pt x="80367" y="106096"/>
                  <a:pt x="80367" y="93762"/>
                </a:cubicBezTo>
                <a:cubicBezTo>
                  <a:pt x="80367" y="81428"/>
                  <a:pt x="92366" y="71438"/>
                  <a:pt x="107156" y="71438"/>
                </a:cubicBezTo>
                <a:cubicBezTo>
                  <a:pt x="110282" y="71438"/>
                  <a:pt x="113295" y="71884"/>
                  <a:pt x="116086" y="72721"/>
                </a:cubicBezTo>
                <a:lnTo>
                  <a:pt x="116086" y="40156"/>
                </a:lnTo>
                <a:lnTo>
                  <a:pt x="53578" y="54053"/>
                </a:lnTo>
                <a:lnTo>
                  <a:pt x="53578" y="111621"/>
                </a:lnTo>
                <a:cubicBezTo>
                  <a:pt x="53578" y="123955"/>
                  <a:pt x="41579" y="133945"/>
                  <a:pt x="26789" y="133945"/>
                </a:cubicBezTo>
                <a:cubicBezTo>
                  <a:pt x="11999" y="133945"/>
                  <a:pt x="0" y="123955"/>
                  <a:pt x="0" y="111621"/>
                </a:cubicBezTo>
                <a:cubicBezTo>
                  <a:pt x="0" y="99287"/>
                  <a:pt x="11999" y="89297"/>
                  <a:pt x="26789" y="89297"/>
                </a:cubicBezTo>
                <a:cubicBezTo>
                  <a:pt x="29914" y="89297"/>
                  <a:pt x="32928" y="89743"/>
                  <a:pt x="35719" y="90581"/>
                </a:cubicBezTo>
                <a:lnTo>
                  <a:pt x="35719" y="26789"/>
                </a:lnTo>
                <a:cubicBezTo>
                  <a:pt x="35719" y="22603"/>
                  <a:pt x="38621" y="18976"/>
                  <a:pt x="42723" y="18083"/>
                </a:cubicBezTo>
                <a:lnTo>
                  <a:pt x="123090" y="223"/>
                </a:lnTo>
                <a:cubicBezTo>
                  <a:pt x="125741" y="-363"/>
                  <a:pt x="128504" y="279"/>
                  <a:pt x="130625" y="1981"/>
                </a:cubicBez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18" name="Text 16"/>
          <p:cNvSpPr/>
          <p:nvPr/>
        </p:nvSpPr>
        <p:spPr>
          <a:xfrm>
            <a:off x="797719" y="3534172"/>
            <a:ext cx="976312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00" b="1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Canto de entrada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543719" y="4630167"/>
            <a:ext cx="142875" cy="142875"/>
          </a:xfrm>
          <a:custGeom>
            <a:avLst/>
            <a:gdLst/>
            <a:ahLst/>
            <a:cxnLst/>
            <a:rect l="l" t="t" r="r" b="b"/>
            <a:pathLst>
              <a:path w="142875" h="142875">
                <a:moveTo>
                  <a:pt x="142875" y="66973"/>
                </a:moveTo>
                <a:cubicBezTo>
                  <a:pt x="142875" y="103947"/>
                  <a:pt x="110896" y="133945"/>
                  <a:pt x="71438" y="133945"/>
                </a:cubicBezTo>
                <a:cubicBezTo>
                  <a:pt x="61085" y="133945"/>
                  <a:pt x="51262" y="131880"/>
                  <a:pt x="42388" y="128169"/>
                </a:cubicBezTo>
                <a:lnTo>
                  <a:pt x="9348" y="142345"/>
                </a:lnTo>
                <a:cubicBezTo>
                  <a:pt x="6725" y="143461"/>
                  <a:pt x="3711" y="142819"/>
                  <a:pt x="1786" y="140726"/>
                </a:cubicBezTo>
                <a:cubicBezTo>
                  <a:pt x="-140" y="138633"/>
                  <a:pt x="-558" y="135564"/>
                  <a:pt x="781" y="133052"/>
                </a:cubicBezTo>
                <a:lnTo>
                  <a:pt x="14399" y="107324"/>
                </a:lnTo>
                <a:cubicBezTo>
                  <a:pt x="5358" y="96078"/>
                  <a:pt x="0" y="82125"/>
                  <a:pt x="0" y="66973"/>
                </a:cubicBezTo>
                <a:cubicBezTo>
                  <a:pt x="0" y="29998"/>
                  <a:pt x="31979" y="0"/>
                  <a:pt x="71438" y="0"/>
                </a:cubicBezTo>
                <a:cubicBezTo>
                  <a:pt x="110896" y="0"/>
                  <a:pt x="142875" y="29998"/>
                  <a:pt x="142875" y="66973"/>
                </a:cubicBez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20" name="Text 18"/>
          <p:cNvSpPr/>
          <p:nvPr/>
        </p:nvSpPr>
        <p:spPr>
          <a:xfrm>
            <a:off x="797719" y="4519042"/>
            <a:ext cx="26828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00" b="1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Saludo (propio de laico, no fórmula sacerdotal)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797719" y="4725417"/>
            <a:ext cx="2674938" cy="1587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875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Ejemplo: "Hermanos, reunidos en el nombre del Señor…"</a:t>
            </a:r>
            <a:endParaRPr lang="en-US" sz="1600" dirty="0"/>
          </a:p>
        </p:txBody>
      </p:sp>
      <p:sp>
        <p:nvSpPr>
          <p:cNvPr id="22" name="Shape 20"/>
          <p:cNvSpPr/>
          <p:nvPr/>
        </p:nvSpPr>
        <p:spPr>
          <a:xfrm>
            <a:off x="525859" y="5789662"/>
            <a:ext cx="178594" cy="142875"/>
          </a:xfrm>
          <a:custGeom>
            <a:avLst/>
            <a:gdLst/>
            <a:ahLst/>
            <a:cxnLst/>
            <a:rect l="l" t="t" r="r" b="b"/>
            <a:pathLst>
              <a:path w="178594" h="142875">
                <a:moveTo>
                  <a:pt x="62508" y="82600"/>
                </a:moveTo>
                <a:cubicBezTo>
                  <a:pt x="62508" y="86311"/>
                  <a:pt x="59522" y="89297"/>
                  <a:pt x="55811" y="89297"/>
                </a:cubicBezTo>
                <a:cubicBezTo>
                  <a:pt x="52099" y="89297"/>
                  <a:pt x="49113" y="86311"/>
                  <a:pt x="49113" y="82600"/>
                </a:cubicBezTo>
                <a:lnTo>
                  <a:pt x="49113" y="51178"/>
                </a:lnTo>
                <a:lnTo>
                  <a:pt x="73726" y="17776"/>
                </a:lnTo>
                <a:cubicBezTo>
                  <a:pt x="77381" y="12809"/>
                  <a:pt x="76321" y="5832"/>
                  <a:pt x="71354" y="2177"/>
                </a:cubicBezTo>
                <a:cubicBezTo>
                  <a:pt x="66387" y="-1479"/>
                  <a:pt x="59410" y="-419"/>
                  <a:pt x="55755" y="4549"/>
                </a:cubicBezTo>
                <a:lnTo>
                  <a:pt x="29719" y="39877"/>
                </a:lnTo>
                <a:cubicBezTo>
                  <a:pt x="24919" y="46379"/>
                  <a:pt x="22324" y="54276"/>
                  <a:pt x="22324" y="62396"/>
                </a:cubicBezTo>
                <a:lnTo>
                  <a:pt x="22324" y="93287"/>
                </a:lnTo>
                <a:lnTo>
                  <a:pt x="6111" y="98701"/>
                </a:lnTo>
                <a:cubicBezTo>
                  <a:pt x="2456" y="99901"/>
                  <a:pt x="0" y="103305"/>
                  <a:pt x="0" y="107156"/>
                </a:cubicBezTo>
                <a:lnTo>
                  <a:pt x="0" y="133945"/>
                </a:lnTo>
                <a:cubicBezTo>
                  <a:pt x="0" y="136736"/>
                  <a:pt x="1312" y="139387"/>
                  <a:pt x="3544" y="141061"/>
                </a:cubicBezTo>
                <a:cubicBezTo>
                  <a:pt x="5776" y="142735"/>
                  <a:pt x="8679" y="143294"/>
                  <a:pt x="11385" y="142512"/>
                </a:cubicBezTo>
                <a:lnTo>
                  <a:pt x="54471" y="130206"/>
                </a:lnTo>
                <a:cubicBezTo>
                  <a:pt x="69819" y="125825"/>
                  <a:pt x="80367" y="111816"/>
                  <a:pt x="80367" y="95855"/>
                </a:cubicBezTo>
                <a:lnTo>
                  <a:pt x="80367" y="62508"/>
                </a:lnTo>
                <a:cubicBezTo>
                  <a:pt x="80367" y="57569"/>
                  <a:pt x="76377" y="53578"/>
                  <a:pt x="71438" y="53578"/>
                </a:cubicBezTo>
                <a:cubicBezTo>
                  <a:pt x="66498" y="53578"/>
                  <a:pt x="62508" y="57569"/>
                  <a:pt x="62508" y="62508"/>
                </a:cubicBezTo>
                <a:lnTo>
                  <a:pt x="62508" y="82600"/>
                </a:lnTo>
                <a:close/>
                <a:moveTo>
                  <a:pt x="116086" y="82600"/>
                </a:moveTo>
                <a:lnTo>
                  <a:pt x="116086" y="62508"/>
                </a:lnTo>
                <a:cubicBezTo>
                  <a:pt x="116086" y="57569"/>
                  <a:pt x="112095" y="53578"/>
                  <a:pt x="107156" y="53578"/>
                </a:cubicBezTo>
                <a:cubicBezTo>
                  <a:pt x="102217" y="53578"/>
                  <a:pt x="98227" y="57569"/>
                  <a:pt x="98227" y="62508"/>
                </a:cubicBezTo>
                <a:lnTo>
                  <a:pt x="98227" y="95883"/>
                </a:lnTo>
                <a:cubicBezTo>
                  <a:pt x="98227" y="111844"/>
                  <a:pt x="108803" y="125853"/>
                  <a:pt x="124123" y="130234"/>
                </a:cubicBezTo>
                <a:lnTo>
                  <a:pt x="167208" y="142540"/>
                </a:lnTo>
                <a:cubicBezTo>
                  <a:pt x="169915" y="143321"/>
                  <a:pt x="172789" y="142763"/>
                  <a:pt x="175050" y="141089"/>
                </a:cubicBezTo>
                <a:cubicBezTo>
                  <a:pt x="177310" y="139415"/>
                  <a:pt x="178594" y="136736"/>
                  <a:pt x="178594" y="133945"/>
                </a:cubicBezTo>
                <a:lnTo>
                  <a:pt x="178594" y="107156"/>
                </a:lnTo>
                <a:cubicBezTo>
                  <a:pt x="178594" y="103305"/>
                  <a:pt x="176138" y="99901"/>
                  <a:pt x="172482" y="98673"/>
                </a:cubicBezTo>
                <a:lnTo>
                  <a:pt x="156270" y="93259"/>
                </a:lnTo>
                <a:lnTo>
                  <a:pt x="156270" y="62368"/>
                </a:lnTo>
                <a:cubicBezTo>
                  <a:pt x="156270" y="54276"/>
                  <a:pt x="153674" y="46379"/>
                  <a:pt x="148875" y="39849"/>
                </a:cubicBezTo>
                <a:lnTo>
                  <a:pt x="122839" y="4549"/>
                </a:lnTo>
                <a:cubicBezTo>
                  <a:pt x="119183" y="-419"/>
                  <a:pt x="112207" y="-1479"/>
                  <a:pt x="107240" y="2177"/>
                </a:cubicBezTo>
                <a:cubicBezTo>
                  <a:pt x="102273" y="5832"/>
                  <a:pt x="101212" y="12809"/>
                  <a:pt x="104868" y="17776"/>
                </a:cubicBezTo>
                <a:lnTo>
                  <a:pt x="129480" y="51178"/>
                </a:lnTo>
                <a:lnTo>
                  <a:pt x="129480" y="82600"/>
                </a:lnTo>
                <a:cubicBezTo>
                  <a:pt x="129480" y="86311"/>
                  <a:pt x="126495" y="89297"/>
                  <a:pt x="122783" y="89297"/>
                </a:cubicBezTo>
                <a:cubicBezTo>
                  <a:pt x="119072" y="89297"/>
                  <a:pt x="116086" y="86311"/>
                  <a:pt x="116086" y="82600"/>
                </a:cubicBez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23" name="Text 21"/>
          <p:cNvSpPr/>
          <p:nvPr/>
        </p:nvSpPr>
        <p:spPr>
          <a:xfrm>
            <a:off x="797719" y="5678537"/>
            <a:ext cx="1373188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00" b="1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Acto penitencial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797719" y="5884912"/>
            <a:ext cx="1365250" cy="1587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875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(sin absolución sacramental)</a:t>
            </a:r>
            <a:endParaRPr lang="en-US" sz="1600" dirty="0"/>
          </a:p>
        </p:txBody>
      </p:sp>
      <p:sp>
        <p:nvSpPr>
          <p:cNvPr id="25" name="Shape 23"/>
          <p:cNvSpPr/>
          <p:nvPr/>
        </p:nvSpPr>
        <p:spPr>
          <a:xfrm>
            <a:off x="543719" y="6949157"/>
            <a:ext cx="142875" cy="142875"/>
          </a:xfrm>
          <a:custGeom>
            <a:avLst/>
            <a:gdLst/>
            <a:ahLst/>
            <a:cxnLst/>
            <a:rect l="l" t="t" r="r" b="b"/>
            <a:pathLst>
              <a:path w="142875" h="142875">
                <a:moveTo>
                  <a:pt x="142875" y="44648"/>
                </a:moveTo>
                <a:lnTo>
                  <a:pt x="142847" y="64908"/>
                </a:lnTo>
                <a:cubicBezTo>
                  <a:pt x="142847" y="77409"/>
                  <a:pt x="137936" y="89213"/>
                  <a:pt x="129480" y="97948"/>
                </a:cubicBezTo>
                <a:cubicBezTo>
                  <a:pt x="129397" y="76460"/>
                  <a:pt x="118290" y="56536"/>
                  <a:pt x="100068" y="45123"/>
                </a:cubicBezTo>
                <a:lnTo>
                  <a:pt x="99538" y="44788"/>
                </a:lnTo>
                <a:cubicBezTo>
                  <a:pt x="100236" y="43755"/>
                  <a:pt x="100319" y="42388"/>
                  <a:pt x="99650" y="41244"/>
                </a:cubicBezTo>
                <a:lnTo>
                  <a:pt x="82348" y="11274"/>
                </a:lnTo>
                <a:cubicBezTo>
                  <a:pt x="80507" y="8065"/>
                  <a:pt x="81595" y="3963"/>
                  <a:pt x="84804" y="2121"/>
                </a:cubicBezTo>
                <a:cubicBezTo>
                  <a:pt x="88013" y="279"/>
                  <a:pt x="92087" y="1395"/>
                  <a:pt x="93929" y="4604"/>
                </a:cubicBezTo>
                <a:lnTo>
                  <a:pt x="112905" y="37477"/>
                </a:lnTo>
                <a:lnTo>
                  <a:pt x="112905" y="37477"/>
                </a:lnTo>
                <a:lnTo>
                  <a:pt x="112905" y="37477"/>
                </a:lnTo>
                <a:lnTo>
                  <a:pt x="124988" y="58406"/>
                </a:lnTo>
                <a:lnTo>
                  <a:pt x="125016" y="44648"/>
                </a:lnTo>
                <a:cubicBezTo>
                  <a:pt x="125016" y="39709"/>
                  <a:pt x="129034" y="35719"/>
                  <a:pt x="133945" y="35719"/>
                </a:cubicBezTo>
                <a:cubicBezTo>
                  <a:pt x="138857" y="35719"/>
                  <a:pt x="142875" y="39737"/>
                  <a:pt x="142875" y="44648"/>
                </a:cubicBezTo>
                <a:close/>
                <a:moveTo>
                  <a:pt x="83269" y="34658"/>
                </a:moveTo>
                <a:cubicBezTo>
                  <a:pt x="79335" y="32203"/>
                  <a:pt x="74954" y="31114"/>
                  <a:pt x="70656" y="31282"/>
                </a:cubicBezTo>
                <a:lnTo>
                  <a:pt x="60471" y="13618"/>
                </a:lnTo>
                <a:cubicBezTo>
                  <a:pt x="58629" y="10409"/>
                  <a:pt x="59717" y="6307"/>
                  <a:pt x="62926" y="4465"/>
                </a:cubicBezTo>
                <a:cubicBezTo>
                  <a:pt x="66135" y="2623"/>
                  <a:pt x="70238" y="3711"/>
                  <a:pt x="72079" y="6921"/>
                </a:cubicBezTo>
                <a:lnTo>
                  <a:pt x="90804" y="39346"/>
                </a:lnTo>
                <a:lnTo>
                  <a:pt x="83269" y="34630"/>
                </a:lnTo>
                <a:close/>
                <a:moveTo>
                  <a:pt x="59131" y="24696"/>
                </a:moveTo>
                <a:lnTo>
                  <a:pt x="63708" y="32621"/>
                </a:lnTo>
                <a:cubicBezTo>
                  <a:pt x="59494" y="34156"/>
                  <a:pt x="55727" y="36974"/>
                  <a:pt x="53020" y="40909"/>
                </a:cubicBezTo>
                <a:lnTo>
                  <a:pt x="47523" y="31366"/>
                </a:lnTo>
                <a:cubicBezTo>
                  <a:pt x="45681" y="28156"/>
                  <a:pt x="46769" y="24054"/>
                  <a:pt x="49978" y="22213"/>
                </a:cubicBezTo>
                <a:cubicBezTo>
                  <a:pt x="53187" y="20371"/>
                  <a:pt x="57290" y="21459"/>
                  <a:pt x="59131" y="24668"/>
                </a:cubicBezTo>
                <a:close/>
                <a:moveTo>
                  <a:pt x="46183" y="42472"/>
                </a:moveTo>
                <a:lnTo>
                  <a:pt x="49671" y="48527"/>
                </a:lnTo>
                <a:cubicBezTo>
                  <a:pt x="49113" y="50927"/>
                  <a:pt x="48974" y="53411"/>
                  <a:pt x="49197" y="55811"/>
                </a:cubicBezTo>
                <a:lnTo>
                  <a:pt x="47997" y="55811"/>
                </a:lnTo>
                <a:lnTo>
                  <a:pt x="47997" y="55811"/>
                </a:lnTo>
                <a:lnTo>
                  <a:pt x="38398" y="55811"/>
                </a:lnTo>
                <a:lnTo>
                  <a:pt x="34575" y="49169"/>
                </a:lnTo>
                <a:cubicBezTo>
                  <a:pt x="32733" y="45960"/>
                  <a:pt x="33821" y="41858"/>
                  <a:pt x="37030" y="40016"/>
                </a:cubicBezTo>
                <a:cubicBezTo>
                  <a:pt x="40239" y="38174"/>
                  <a:pt x="44341" y="39263"/>
                  <a:pt x="46183" y="42472"/>
                </a:cubicBezTo>
                <a:close/>
                <a:moveTo>
                  <a:pt x="63875" y="48834"/>
                </a:moveTo>
                <a:cubicBezTo>
                  <a:pt x="66498" y="44648"/>
                  <a:pt x="71996" y="43393"/>
                  <a:pt x="76181" y="45988"/>
                </a:cubicBezTo>
                <a:lnTo>
                  <a:pt x="92980" y="56480"/>
                </a:lnTo>
                <a:cubicBezTo>
                  <a:pt x="107352" y="65494"/>
                  <a:pt x="116086" y="81260"/>
                  <a:pt x="116086" y="98227"/>
                </a:cubicBezTo>
                <a:lnTo>
                  <a:pt x="116086" y="100459"/>
                </a:lnTo>
                <a:cubicBezTo>
                  <a:pt x="116086" y="123872"/>
                  <a:pt x="97082" y="142875"/>
                  <a:pt x="73670" y="142875"/>
                </a:cubicBezTo>
                <a:lnTo>
                  <a:pt x="24557" y="142875"/>
                </a:lnTo>
                <a:cubicBezTo>
                  <a:pt x="20845" y="142875"/>
                  <a:pt x="17859" y="139889"/>
                  <a:pt x="17859" y="136178"/>
                </a:cubicBezTo>
                <a:cubicBezTo>
                  <a:pt x="17859" y="132466"/>
                  <a:pt x="20845" y="129480"/>
                  <a:pt x="24557" y="129480"/>
                </a:cubicBezTo>
                <a:lnTo>
                  <a:pt x="50229" y="129480"/>
                </a:lnTo>
                <a:cubicBezTo>
                  <a:pt x="52071" y="129480"/>
                  <a:pt x="53578" y="127974"/>
                  <a:pt x="53578" y="126132"/>
                </a:cubicBezTo>
                <a:cubicBezTo>
                  <a:pt x="53578" y="124290"/>
                  <a:pt x="52071" y="122783"/>
                  <a:pt x="50229" y="122783"/>
                </a:cubicBezTo>
                <a:lnTo>
                  <a:pt x="15627" y="122783"/>
                </a:lnTo>
                <a:cubicBezTo>
                  <a:pt x="11916" y="122783"/>
                  <a:pt x="8930" y="119797"/>
                  <a:pt x="8930" y="116086"/>
                </a:cubicBezTo>
                <a:cubicBezTo>
                  <a:pt x="8930" y="112375"/>
                  <a:pt x="11916" y="109389"/>
                  <a:pt x="15627" y="109389"/>
                </a:cubicBezTo>
                <a:lnTo>
                  <a:pt x="50229" y="109389"/>
                </a:lnTo>
                <a:cubicBezTo>
                  <a:pt x="52071" y="109389"/>
                  <a:pt x="53578" y="107882"/>
                  <a:pt x="53578" y="106040"/>
                </a:cubicBezTo>
                <a:cubicBezTo>
                  <a:pt x="53578" y="104198"/>
                  <a:pt x="52071" y="102691"/>
                  <a:pt x="50229" y="102691"/>
                </a:cubicBezTo>
                <a:lnTo>
                  <a:pt x="6697" y="102691"/>
                </a:lnTo>
                <a:cubicBezTo>
                  <a:pt x="2986" y="102691"/>
                  <a:pt x="0" y="99706"/>
                  <a:pt x="0" y="95994"/>
                </a:cubicBezTo>
                <a:cubicBezTo>
                  <a:pt x="0" y="92283"/>
                  <a:pt x="2986" y="89297"/>
                  <a:pt x="6697" y="89297"/>
                </a:cubicBezTo>
                <a:lnTo>
                  <a:pt x="50229" y="89297"/>
                </a:lnTo>
                <a:cubicBezTo>
                  <a:pt x="52071" y="89297"/>
                  <a:pt x="53578" y="87790"/>
                  <a:pt x="53578" y="85948"/>
                </a:cubicBezTo>
                <a:cubicBezTo>
                  <a:pt x="53578" y="84106"/>
                  <a:pt x="52071" y="82600"/>
                  <a:pt x="50229" y="82600"/>
                </a:cubicBezTo>
                <a:lnTo>
                  <a:pt x="15627" y="82600"/>
                </a:lnTo>
                <a:cubicBezTo>
                  <a:pt x="11916" y="82600"/>
                  <a:pt x="8930" y="79614"/>
                  <a:pt x="8930" y="75902"/>
                </a:cubicBezTo>
                <a:cubicBezTo>
                  <a:pt x="8930" y="72191"/>
                  <a:pt x="11916" y="69205"/>
                  <a:pt x="15627" y="69205"/>
                </a:cubicBezTo>
                <a:lnTo>
                  <a:pt x="53578" y="69205"/>
                </a:lnTo>
                <a:lnTo>
                  <a:pt x="53578" y="69205"/>
                </a:lnTo>
                <a:lnTo>
                  <a:pt x="53578" y="69205"/>
                </a:lnTo>
                <a:lnTo>
                  <a:pt x="79586" y="69205"/>
                </a:lnTo>
                <a:lnTo>
                  <a:pt x="66694" y="61140"/>
                </a:lnTo>
                <a:cubicBezTo>
                  <a:pt x="62508" y="58517"/>
                  <a:pt x="61252" y="53020"/>
                  <a:pt x="63847" y="48834"/>
                </a:cubicBez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26" name="Text 24"/>
          <p:cNvSpPr/>
          <p:nvPr/>
        </p:nvSpPr>
        <p:spPr>
          <a:xfrm>
            <a:off x="797719" y="6838032"/>
            <a:ext cx="3786188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00" b="1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Oración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797719" y="7044407"/>
            <a:ext cx="3778250" cy="1587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875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(no decir "colecta", no puede tomarse del Misal, eucología propia de presidencia)</a:t>
            </a:r>
            <a:endParaRPr lang="en-US" sz="1600" dirty="0"/>
          </a:p>
        </p:txBody>
      </p:sp>
      <p:sp>
        <p:nvSpPr>
          <p:cNvPr id="28" name="Shape 26"/>
          <p:cNvSpPr/>
          <p:nvPr/>
        </p:nvSpPr>
        <p:spPr>
          <a:xfrm>
            <a:off x="6167438" y="908844"/>
            <a:ext cx="5699125" cy="2492375"/>
          </a:xfrm>
          <a:custGeom>
            <a:avLst/>
            <a:gdLst/>
            <a:ahLst/>
            <a:cxnLst/>
            <a:rect l="l" t="t" r="r" b="b"/>
            <a:pathLst>
              <a:path w="5699125" h="2492375">
                <a:moveTo>
                  <a:pt x="63506" y="0"/>
                </a:moveTo>
                <a:lnTo>
                  <a:pt x="5635619" y="0"/>
                </a:lnTo>
                <a:cubicBezTo>
                  <a:pt x="5670693" y="0"/>
                  <a:pt x="5699125" y="28432"/>
                  <a:pt x="5699125" y="63506"/>
                </a:cubicBezTo>
                <a:lnTo>
                  <a:pt x="5699125" y="2428869"/>
                </a:lnTo>
                <a:cubicBezTo>
                  <a:pt x="5699125" y="2463943"/>
                  <a:pt x="5670693" y="2492375"/>
                  <a:pt x="5635619" y="2492375"/>
                </a:cubicBezTo>
                <a:lnTo>
                  <a:pt x="63506" y="2492375"/>
                </a:lnTo>
                <a:cubicBezTo>
                  <a:pt x="28432" y="2492375"/>
                  <a:pt x="0" y="2463943"/>
                  <a:pt x="0" y="2428869"/>
                </a:cubicBezTo>
                <a:lnTo>
                  <a:pt x="0" y="63506"/>
                </a:lnTo>
                <a:cubicBezTo>
                  <a:pt x="0" y="28456"/>
                  <a:pt x="28456" y="0"/>
                  <a:pt x="63506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C5A575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6331148" y="1083469"/>
            <a:ext cx="125016" cy="142875"/>
          </a:xfrm>
          <a:custGeom>
            <a:avLst/>
            <a:gdLst/>
            <a:ahLst/>
            <a:cxnLst/>
            <a:rect l="l" t="t" r="r" b="b"/>
            <a:pathLst>
              <a:path w="125016" h="142875">
                <a:moveTo>
                  <a:pt x="107156" y="142875"/>
                </a:moveTo>
                <a:lnTo>
                  <a:pt x="26789" y="142875"/>
                </a:lnTo>
                <a:cubicBezTo>
                  <a:pt x="11999" y="142875"/>
                  <a:pt x="0" y="130876"/>
                  <a:pt x="0" y="116086"/>
                </a:cubicBezTo>
                <a:lnTo>
                  <a:pt x="0" y="26789"/>
                </a:lnTo>
                <a:cubicBezTo>
                  <a:pt x="0" y="11999"/>
                  <a:pt x="11999" y="0"/>
                  <a:pt x="26789" y="0"/>
                </a:cubicBezTo>
                <a:lnTo>
                  <a:pt x="111621" y="0"/>
                </a:lnTo>
                <a:cubicBezTo>
                  <a:pt x="119016" y="0"/>
                  <a:pt x="125016" y="6000"/>
                  <a:pt x="125016" y="13395"/>
                </a:cubicBezTo>
                <a:lnTo>
                  <a:pt x="125016" y="93762"/>
                </a:lnTo>
                <a:cubicBezTo>
                  <a:pt x="125016" y="99594"/>
                  <a:pt x="121276" y="104561"/>
                  <a:pt x="116086" y="106403"/>
                </a:cubicBezTo>
                <a:lnTo>
                  <a:pt x="116086" y="125016"/>
                </a:lnTo>
                <a:cubicBezTo>
                  <a:pt x="121025" y="125016"/>
                  <a:pt x="125016" y="129006"/>
                  <a:pt x="125016" y="133945"/>
                </a:cubicBezTo>
                <a:cubicBezTo>
                  <a:pt x="125016" y="138885"/>
                  <a:pt x="121025" y="142875"/>
                  <a:pt x="116086" y="142875"/>
                </a:cubicBezTo>
                <a:lnTo>
                  <a:pt x="107156" y="142875"/>
                </a:lnTo>
                <a:close/>
                <a:moveTo>
                  <a:pt x="26789" y="107156"/>
                </a:moveTo>
                <a:cubicBezTo>
                  <a:pt x="21850" y="107156"/>
                  <a:pt x="17859" y="111147"/>
                  <a:pt x="17859" y="116086"/>
                </a:cubicBezTo>
                <a:cubicBezTo>
                  <a:pt x="17859" y="121025"/>
                  <a:pt x="21850" y="125016"/>
                  <a:pt x="26789" y="125016"/>
                </a:cubicBezTo>
                <a:lnTo>
                  <a:pt x="98227" y="125016"/>
                </a:lnTo>
                <a:lnTo>
                  <a:pt x="98227" y="107156"/>
                </a:lnTo>
                <a:lnTo>
                  <a:pt x="26789" y="107156"/>
                </a:lnTo>
                <a:close/>
                <a:moveTo>
                  <a:pt x="35719" y="42416"/>
                </a:moveTo>
                <a:cubicBezTo>
                  <a:pt x="35719" y="46127"/>
                  <a:pt x="38705" y="49113"/>
                  <a:pt x="42416" y="49113"/>
                </a:cubicBezTo>
                <a:lnTo>
                  <a:pt x="91529" y="49113"/>
                </a:lnTo>
                <a:cubicBezTo>
                  <a:pt x="95241" y="49113"/>
                  <a:pt x="98227" y="46127"/>
                  <a:pt x="98227" y="42416"/>
                </a:cubicBezTo>
                <a:cubicBezTo>
                  <a:pt x="98227" y="38705"/>
                  <a:pt x="95241" y="35719"/>
                  <a:pt x="91529" y="35719"/>
                </a:cubicBezTo>
                <a:lnTo>
                  <a:pt x="42416" y="35719"/>
                </a:lnTo>
                <a:cubicBezTo>
                  <a:pt x="38705" y="35719"/>
                  <a:pt x="35719" y="38705"/>
                  <a:pt x="35719" y="42416"/>
                </a:cubicBezTo>
                <a:close/>
                <a:moveTo>
                  <a:pt x="42416" y="62508"/>
                </a:moveTo>
                <a:cubicBezTo>
                  <a:pt x="38705" y="62508"/>
                  <a:pt x="35719" y="65494"/>
                  <a:pt x="35719" y="69205"/>
                </a:cubicBezTo>
                <a:cubicBezTo>
                  <a:pt x="35719" y="72916"/>
                  <a:pt x="38705" y="75902"/>
                  <a:pt x="42416" y="75902"/>
                </a:cubicBezTo>
                <a:lnTo>
                  <a:pt x="91529" y="75902"/>
                </a:lnTo>
                <a:cubicBezTo>
                  <a:pt x="95241" y="75902"/>
                  <a:pt x="98227" y="72916"/>
                  <a:pt x="98227" y="69205"/>
                </a:cubicBezTo>
                <a:cubicBezTo>
                  <a:pt x="98227" y="65494"/>
                  <a:pt x="95241" y="62508"/>
                  <a:pt x="91529" y="62508"/>
                </a:cubicBezTo>
                <a:lnTo>
                  <a:pt x="42416" y="62508"/>
                </a:ln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30" name="Text 28"/>
          <p:cNvSpPr/>
          <p:nvPr/>
        </p:nvSpPr>
        <p:spPr>
          <a:xfrm>
            <a:off x="6484938" y="1043781"/>
            <a:ext cx="5318125" cy="2222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125" b="1" dirty="0">
                <a:solidFill>
                  <a:srgbClr val="C5A575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II. Liturgia de la Palabra</a:t>
            </a:r>
            <a:endParaRPr lang="en-US" sz="1600" dirty="0"/>
          </a:p>
        </p:txBody>
      </p:sp>
      <p:sp>
        <p:nvSpPr>
          <p:cNvPr id="31" name="Shape 29"/>
          <p:cNvSpPr/>
          <p:nvPr/>
        </p:nvSpPr>
        <p:spPr>
          <a:xfrm>
            <a:off x="6381750" y="1416844"/>
            <a:ext cx="111125" cy="111125"/>
          </a:xfrm>
          <a:custGeom>
            <a:avLst/>
            <a:gdLst/>
            <a:ahLst/>
            <a:cxnLst/>
            <a:rect l="l" t="t" r="r" b="b"/>
            <a:pathLst>
              <a:path w="111125" h="111125">
                <a:moveTo>
                  <a:pt x="55563" y="32990"/>
                </a:moveTo>
                <a:cubicBezTo>
                  <a:pt x="66104" y="32990"/>
                  <a:pt x="74662" y="24432"/>
                  <a:pt x="74662" y="13891"/>
                </a:cubicBezTo>
                <a:cubicBezTo>
                  <a:pt x="74662" y="3349"/>
                  <a:pt x="66104" y="-5209"/>
                  <a:pt x="55563" y="-5209"/>
                </a:cubicBezTo>
                <a:cubicBezTo>
                  <a:pt x="45021" y="-5209"/>
                  <a:pt x="36463" y="3349"/>
                  <a:pt x="36463" y="13891"/>
                </a:cubicBezTo>
                <a:cubicBezTo>
                  <a:pt x="36463" y="24432"/>
                  <a:pt x="45021" y="32990"/>
                  <a:pt x="55563" y="32990"/>
                </a:cubicBezTo>
                <a:close/>
                <a:moveTo>
                  <a:pt x="55563" y="97820"/>
                </a:moveTo>
                <a:lnTo>
                  <a:pt x="55563" y="65416"/>
                </a:lnTo>
                <a:cubicBezTo>
                  <a:pt x="59100" y="63940"/>
                  <a:pt x="62703" y="62443"/>
                  <a:pt x="66349" y="60923"/>
                </a:cubicBezTo>
                <a:cubicBezTo>
                  <a:pt x="74814" y="57407"/>
                  <a:pt x="83886" y="55584"/>
                  <a:pt x="93067" y="55584"/>
                </a:cubicBezTo>
                <a:lnTo>
                  <a:pt x="97234" y="55584"/>
                </a:lnTo>
                <a:lnTo>
                  <a:pt x="97234" y="90311"/>
                </a:lnTo>
                <a:lnTo>
                  <a:pt x="93067" y="90311"/>
                </a:lnTo>
                <a:cubicBezTo>
                  <a:pt x="80240" y="90311"/>
                  <a:pt x="67521" y="92850"/>
                  <a:pt x="55671" y="97799"/>
                </a:cubicBezTo>
                <a:lnTo>
                  <a:pt x="55562" y="97842"/>
                </a:lnTo>
                <a:close/>
                <a:moveTo>
                  <a:pt x="55563" y="50354"/>
                </a:moveTo>
                <a:lnTo>
                  <a:pt x="50115" y="48075"/>
                </a:lnTo>
                <a:cubicBezTo>
                  <a:pt x="39957" y="43842"/>
                  <a:pt x="29062" y="41672"/>
                  <a:pt x="18058" y="41672"/>
                </a:cubicBezTo>
                <a:lnTo>
                  <a:pt x="10418" y="41672"/>
                </a:lnTo>
                <a:cubicBezTo>
                  <a:pt x="4666" y="41672"/>
                  <a:pt x="0" y="46338"/>
                  <a:pt x="0" y="52090"/>
                </a:cubicBezTo>
                <a:lnTo>
                  <a:pt x="0" y="93762"/>
                </a:lnTo>
                <a:cubicBezTo>
                  <a:pt x="0" y="99513"/>
                  <a:pt x="4666" y="104180"/>
                  <a:pt x="10418" y="104180"/>
                </a:cubicBezTo>
                <a:lnTo>
                  <a:pt x="18058" y="104180"/>
                </a:lnTo>
                <a:cubicBezTo>
                  <a:pt x="29062" y="104180"/>
                  <a:pt x="39957" y="106350"/>
                  <a:pt x="50115" y="110582"/>
                </a:cubicBezTo>
                <a:lnTo>
                  <a:pt x="52893" y="111733"/>
                </a:lnTo>
                <a:cubicBezTo>
                  <a:pt x="54608" y="112449"/>
                  <a:pt x="56517" y="112449"/>
                  <a:pt x="58232" y="111733"/>
                </a:cubicBezTo>
                <a:lnTo>
                  <a:pt x="61010" y="110582"/>
                </a:lnTo>
                <a:cubicBezTo>
                  <a:pt x="71168" y="106350"/>
                  <a:pt x="82063" y="104180"/>
                  <a:pt x="93067" y="104180"/>
                </a:cubicBezTo>
                <a:lnTo>
                  <a:pt x="100707" y="104180"/>
                </a:lnTo>
                <a:cubicBezTo>
                  <a:pt x="106459" y="104180"/>
                  <a:pt x="111125" y="99513"/>
                  <a:pt x="111125" y="93762"/>
                </a:cubicBezTo>
                <a:lnTo>
                  <a:pt x="111125" y="52090"/>
                </a:lnTo>
                <a:cubicBezTo>
                  <a:pt x="111125" y="46338"/>
                  <a:pt x="106459" y="41672"/>
                  <a:pt x="100707" y="41672"/>
                </a:cubicBezTo>
                <a:lnTo>
                  <a:pt x="93067" y="41672"/>
                </a:lnTo>
                <a:cubicBezTo>
                  <a:pt x="82063" y="41672"/>
                  <a:pt x="71168" y="43842"/>
                  <a:pt x="61010" y="48075"/>
                </a:cubicBezTo>
                <a:lnTo>
                  <a:pt x="55563" y="50354"/>
                </a:ln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32" name="Text 30"/>
          <p:cNvSpPr/>
          <p:nvPr/>
        </p:nvSpPr>
        <p:spPr>
          <a:xfrm>
            <a:off x="6548438" y="1393031"/>
            <a:ext cx="2428875" cy="1587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875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Primera lectura</a:t>
            </a:r>
            <a:endParaRPr lang="en-US" sz="1600" dirty="0"/>
          </a:p>
        </p:txBody>
      </p:sp>
      <p:sp>
        <p:nvSpPr>
          <p:cNvPr id="33" name="Shape 31"/>
          <p:cNvSpPr/>
          <p:nvPr/>
        </p:nvSpPr>
        <p:spPr>
          <a:xfrm>
            <a:off x="9128125" y="1416844"/>
            <a:ext cx="111125" cy="111125"/>
          </a:xfrm>
          <a:custGeom>
            <a:avLst/>
            <a:gdLst/>
            <a:ahLst/>
            <a:cxnLst/>
            <a:rect l="l" t="t" r="r" b="b"/>
            <a:pathLst>
              <a:path w="111125" h="111125">
                <a:moveTo>
                  <a:pt x="101575" y="1519"/>
                </a:moveTo>
                <a:cubicBezTo>
                  <a:pt x="103225" y="2843"/>
                  <a:pt x="104180" y="4840"/>
                  <a:pt x="104180" y="6945"/>
                </a:cubicBezTo>
                <a:lnTo>
                  <a:pt x="104180" y="72926"/>
                </a:lnTo>
                <a:cubicBezTo>
                  <a:pt x="104180" y="82519"/>
                  <a:pt x="94847" y="90289"/>
                  <a:pt x="83344" y="90289"/>
                </a:cubicBezTo>
                <a:cubicBezTo>
                  <a:pt x="71841" y="90289"/>
                  <a:pt x="62508" y="82519"/>
                  <a:pt x="62508" y="72926"/>
                </a:cubicBezTo>
                <a:cubicBezTo>
                  <a:pt x="62508" y="63333"/>
                  <a:pt x="71841" y="55563"/>
                  <a:pt x="83344" y="55563"/>
                </a:cubicBezTo>
                <a:cubicBezTo>
                  <a:pt x="85775" y="55563"/>
                  <a:pt x="88119" y="55910"/>
                  <a:pt x="90289" y="56561"/>
                </a:cubicBezTo>
                <a:lnTo>
                  <a:pt x="90289" y="31232"/>
                </a:lnTo>
                <a:lnTo>
                  <a:pt x="41672" y="42041"/>
                </a:lnTo>
                <a:lnTo>
                  <a:pt x="41672" y="86816"/>
                </a:lnTo>
                <a:cubicBezTo>
                  <a:pt x="41672" y="96410"/>
                  <a:pt x="32339" y="104180"/>
                  <a:pt x="20836" y="104180"/>
                </a:cubicBezTo>
                <a:cubicBezTo>
                  <a:pt x="9333" y="104180"/>
                  <a:pt x="0" y="96410"/>
                  <a:pt x="0" y="86816"/>
                </a:cubicBezTo>
                <a:cubicBezTo>
                  <a:pt x="0" y="77223"/>
                  <a:pt x="9333" y="69453"/>
                  <a:pt x="20836" y="69453"/>
                </a:cubicBezTo>
                <a:cubicBezTo>
                  <a:pt x="23267" y="69453"/>
                  <a:pt x="25611" y="69800"/>
                  <a:pt x="27781" y="70452"/>
                </a:cubicBezTo>
                <a:lnTo>
                  <a:pt x="27781" y="20836"/>
                </a:lnTo>
                <a:cubicBezTo>
                  <a:pt x="27781" y="17580"/>
                  <a:pt x="30038" y="14759"/>
                  <a:pt x="33229" y="14064"/>
                </a:cubicBezTo>
                <a:lnTo>
                  <a:pt x="95737" y="174"/>
                </a:lnTo>
                <a:cubicBezTo>
                  <a:pt x="97799" y="-282"/>
                  <a:pt x="99947" y="217"/>
                  <a:pt x="101597" y="1541"/>
                </a:cubicBez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34" name="Text 32"/>
          <p:cNvSpPr/>
          <p:nvPr/>
        </p:nvSpPr>
        <p:spPr>
          <a:xfrm>
            <a:off x="9294813" y="1393031"/>
            <a:ext cx="2428875" cy="1587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875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Salmo responsorial</a:t>
            </a:r>
            <a:endParaRPr lang="en-US" sz="1600" dirty="0"/>
          </a:p>
        </p:txBody>
      </p:sp>
      <p:sp>
        <p:nvSpPr>
          <p:cNvPr id="35" name="Shape 33"/>
          <p:cNvSpPr/>
          <p:nvPr/>
        </p:nvSpPr>
        <p:spPr>
          <a:xfrm>
            <a:off x="6381750" y="1766094"/>
            <a:ext cx="111125" cy="111125"/>
          </a:xfrm>
          <a:custGeom>
            <a:avLst/>
            <a:gdLst/>
            <a:ahLst/>
            <a:cxnLst/>
            <a:rect l="l" t="t" r="r" b="b"/>
            <a:pathLst>
              <a:path w="111125" h="111125">
                <a:moveTo>
                  <a:pt x="55563" y="30668"/>
                </a:moveTo>
                <a:lnTo>
                  <a:pt x="55563" y="97799"/>
                </a:lnTo>
                <a:lnTo>
                  <a:pt x="55671" y="97755"/>
                </a:lnTo>
                <a:cubicBezTo>
                  <a:pt x="67521" y="92828"/>
                  <a:pt x="80240" y="90289"/>
                  <a:pt x="93067" y="90289"/>
                </a:cubicBezTo>
                <a:lnTo>
                  <a:pt x="97234" y="90289"/>
                </a:lnTo>
                <a:lnTo>
                  <a:pt x="97234" y="20836"/>
                </a:lnTo>
                <a:lnTo>
                  <a:pt x="93067" y="20836"/>
                </a:lnTo>
                <a:cubicBezTo>
                  <a:pt x="83908" y="20836"/>
                  <a:pt x="74814" y="22659"/>
                  <a:pt x="66349" y="26175"/>
                </a:cubicBezTo>
                <a:cubicBezTo>
                  <a:pt x="62703" y="27694"/>
                  <a:pt x="59100" y="29192"/>
                  <a:pt x="55563" y="30668"/>
                </a:cubicBezTo>
                <a:close/>
                <a:moveTo>
                  <a:pt x="50115" y="13348"/>
                </a:moveTo>
                <a:lnTo>
                  <a:pt x="55563" y="15627"/>
                </a:lnTo>
                <a:lnTo>
                  <a:pt x="61010" y="13348"/>
                </a:lnTo>
                <a:cubicBezTo>
                  <a:pt x="71168" y="9116"/>
                  <a:pt x="82063" y="6945"/>
                  <a:pt x="93067" y="6945"/>
                </a:cubicBezTo>
                <a:lnTo>
                  <a:pt x="100707" y="6945"/>
                </a:lnTo>
                <a:cubicBezTo>
                  <a:pt x="106459" y="6945"/>
                  <a:pt x="111125" y="11612"/>
                  <a:pt x="111125" y="17363"/>
                </a:cubicBezTo>
                <a:lnTo>
                  <a:pt x="111125" y="93762"/>
                </a:lnTo>
                <a:cubicBezTo>
                  <a:pt x="111125" y="99513"/>
                  <a:pt x="106459" y="104180"/>
                  <a:pt x="100707" y="104180"/>
                </a:cubicBezTo>
                <a:lnTo>
                  <a:pt x="93067" y="104180"/>
                </a:lnTo>
                <a:cubicBezTo>
                  <a:pt x="82063" y="104180"/>
                  <a:pt x="71168" y="106350"/>
                  <a:pt x="61010" y="110582"/>
                </a:cubicBezTo>
                <a:lnTo>
                  <a:pt x="58232" y="111733"/>
                </a:lnTo>
                <a:cubicBezTo>
                  <a:pt x="56517" y="112449"/>
                  <a:pt x="54608" y="112449"/>
                  <a:pt x="52893" y="111733"/>
                </a:cubicBezTo>
                <a:lnTo>
                  <a:pt x="50115" y="110582"/>
                </a:lnTo>
                <a:cubicBezTo>
                  <a:pt x="39957" y="106350"/>
                  <a:pt x="29062" y="104180"/>
                  <a:pt x="18058" y="104180"/>
                </a:cubicBezTo>
                <a:lnTo>
                  <a:pt x="10418" y="104180"/>
                </a:lnTo>
                <a:cubicBezTo>
                  <a:pt x="4666" y="104180"/>
                  <a:pt x="0" y="99513"/>
                  <a:pt x="0" y="93762"/>
                </a:cubicBezTo>
                <a:lnTo>
                  <a:pt x="0" y="17363"/>
                </a:lnTo>
                <a:cubicBezTo>
                  <a:pt x="0" y="11612"/>
                  <a:pt x="4666" y="6945"/>
                  <a:pt x="10418" y="6945"/>
                </a:cubicBezTo>
                <a:lnTo>
                  <a:pt x="18058" y="6945"/>
                </a:lnTo>
                <a:cubicBezTo>
                  <a:pt x="29062" y="6945"/>
                  <a:pt x="39957" y="9116"/>
                  <a:pt x="50115" y="13348"/>
                </a:cubicBez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36" name="Text 34"/>
          <p:cNvSpPr/>
          <p:nvPr/>
        </p:nvSpPr>
        <p:spPr>
          <a:xfrm>
            <a:off x="6548438" y="1742281"/>
            <a:ext cx="5175250" cy="1587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875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Segunda lectura (domingos y solemnidades)</a:t>
            </a:r>
            <a:endParaRPr lang="en-US" sz="1600" dirty="0"/>
          </a:p>
        </p:txBody>
      </p:sp>
      <p:sp>
        <p:nvSpPr>
          <p:cNvPr id="37" name="Shape 35"/>
          <p:cNvSpPr/>
          <p:nvPr/>
        </p:nvSpPr>
        <p:spPr>
          <a:xfrm>
            <a:off x="6374805" y="2115344"/>
            <a:ext cx="125016" cy="111125"/>
          </a:xfrm>
          <a:custGeom>
            <a:avLst/>
            <a:gdLst/>
            <a:ahLst/>
            <a:cxnLst/>
            <a:rect l="l" t="t" r="r" b="b"/>
            <a:pathLst>
              <a:path w="125016" h="111125">
                <a:moveTo>
                  <a:pt x="67174" y="-4102"/>
                </a:moveTo>
                <a:cubicBezTo>
                  <a:pt x="66284" y="-5838"/>
                  <a:pt x="64483" y="-6945"/>
                  <a:pt x="62530" y="-6945"/>
                </a:cubicBezTo>
                <a:cubicBezTo>
                  <a:pt x="60576" y="-6945"/>
                  <a:pt x="58775" y="-5838"/>
                  <a:pt x="57885" y="-4102"/>
                </a:cubicBezTo>
                <a:lnTo>
                  <a:pt x="41911" y="27195"/>
                </a:lnTo>
                <a:lnTo>
                  <a:pt x="7206" y="32708"/>
                </a:lnTo>
                <a:cubicBezTo>
                  <a:pt x="5274" y="33012"/>
                  <a:pt x="3668" y="34379"/>
                  <a:pt x="3060" y="36246"/>
                </a:cubicBezTo>
                <a:cubicBezTo>
                  <a:pt x="2453" y="38112"/>
                  <a:pt x="2952" y="40153"/>
                  <a:pt x="4319" y="41542"/>
                </a:cubicBezTo>
                <a:lnTo>
                  <a:pt x="29149" y="66393"/>
                </a:lnTo>
                <a:lnTo>
                  <a:pt x="23679" y="101098"/>
                </a:lnTo>
                <a:cubicBezTo>
                  <a:pt x="23375" y="103029"/>
                  <a:pt x="24178" y="104983"/>
                  <a:pt x="25763" y="106133"/>
                </a:cubicBezTo>
                <a:cubicBezTo>
                  <a:pt x="27347" y="107283"/>
                  <a:pt x="29431" y="107457"/>
                  <a:pt x="31189" y="106567"/>
                </a:cubicBezTo>
                <a:lnTo>
                  <a:pt x="62530" y="90636"/>
                </a:lnTo>
                <a:lnTo>
                  <a:pt x="93849" y="106567"/>
                </a:lnTo>
                <a:cubicBezTo>
                  <a:pt x="95585" y="107457"/>
                  <a:pt x="97690" y="107283"/>
                  <a:pt x="99275" y="106133"/>
                </a:cubicBezTo>
                <a:cubicBezTo>
                  <a:pt x="100859" y="104983"/>
                  <a:pt x="101662" y="103051"/>
                  <a:pt x="101358" y="101098"/>
                </a:cubicBezTo>
                <a:lnTo>
                  <a:pt x="95867" y="66393"/>
                </a:lnTo>
                <a:lnTo>
                  <a:pt x="120697" y="41542"/>
                </a:lnTo>
                <a:cubicBezTo>
                  <a:pt x="122086" y="40153"/>
                  <a:pt x="122563" y="38112"/>
                  <a:pt x="121955" y="36246"/>
                </a:cubicBezTo>
                <a:cubicBezTo>
                  <a:pt x="121348" y="34379"/>
                  <a:pt x="119763" y="33012"/>
                  <a:pt x="117810" y="32708"/>
                </a:cubicBezTo>
                <a:lnTo>
                  <a:pt x="83127" y="27195"/>
                </a:lnTo>
                <a:lnTo>
                  <a:pt x="67174" y="-4102"/>
                </a:ln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38" name="Text 36"/>
          <p:cNvSpPr/>
          <p:nvPr/>
        </p:nvSpPr>
        <p:spPr>
          <a:xfrm>
            <a:off x="6548438" y="2091531"/>
            <a:ext cx="2428875" cy="1587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875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Aclamación al Evangelio</a:t>
            </a:r>
            <a:endParaRPr lang="en-US" sz="1600" dirty="0"/>
          </a:p>
        </p:txBody>
      </p:sp>
      <p:sp>
        <p:nvSpPr>
          <p:cNvPr id="39" name="Shape 37"/>
          <p:cNvSpPr/>
          <p:nvPr/>
        </p:nvSpPr>
        <p:spPr>
          <a:xfrm>
            <a:off x="9135070" y="2115344"/>
            <a:ext cx="97234" cy="111125"/>
          </a:xfrm>
          <a:custGeom>
            <a:avLst/>
            <a:gdLst/>
            <a:ahLst/>
            <a:cxnLst/>
            <a:rect l="l" t="t" r="r" b="b"/>
            <a:pathLst>
              <a:path w="97234" h="111125">
                <a:moveTo>
                  <a:pt x="20836" y="111125"/>
                </a:moveTo>
                <a:cubicBezTo>
                  <a:pt x="9333" y="111125"/>
                  <a:pt x="0" y="101792"/>
                  <a:pt x="0" y="90289"/>
                </a:cubicBezTo>
                <a:lnTo>
                  <a:pt x="0" y="20836"/>
                </a:lnTo>
                <a:cubicBezTo>
                  <a:pt x="0" y="9333"/>
                  <a:pt x="9333" y="0"/>
                  <a:pt x="20836" y="0"/>
                </a:cubicBezTo>
                <a:lnTo>
                  <a:pt x="86816" y="0"/>
                </a:lnTo>
                <a:cubicBezTo>
                  <a:pt x="92568" y="0"/>
                  <a:pt x="97234" y="4666"/>
                  <a:pt x="97234" y="10418"/>
                </a:cubicBezTo>
                <a:lnTo>
                  <a:pt x="97234" y="72926"/>
                </a:lnTo>
                <a:cubicBezTo>
                  <a:pt x="97234" y="77462"/>
                  <a:pt x="94326" y="81325"/>
                  <a:pt x="90289" y="82758"/>
                </a:cubicBezTo>
                <a:lnTo>
                  <a:pt x="90289" y="97234"/>
                </a:lnTo>
                <a:cubicBezTo>
                  <a:pt x="94131" y="97234"/>
                  <a:pt x="97234" y="100338"/>
                  <a:pt x="97234" y="104180"/>
                </a:cubicBezTo>
                <a:cubicBezTo>
                  <a:pt x="97234" y="108021"/>
                  <a:pt x="94131" y="111125"/>
                  <a:pt x="90289" y="111125"/>
                </a:cubicBezTo>
                <a:lnTo>
                  <a:pt x="20836" y="111125"/>
                </a:lnTo>
                <a:close/>
                <a:moveTo>
                  <a:pt x="20836" y="83344"/>
                </a:moveTo>
                <a:cubicBezTo>
                  <a:pt x="16994" y="83344"/>
                  <a:pt x="13891" y="86447"/>
                  <a:pt x="13891" y="90289"/>
                </a:cubicBezTo>
                <a:cubicBezTo>
                  <a:pt x="13891" y="94131"/>
                  <a:pt x="16994" y="97234"/>
                  <a:pt x="20836" y="97234"/>
                </a:cubicBezTo>
                <a:lnTo>
                  <a:pt x="76398" y="97234"/>
                </a:lnTo>
                <a:lnTo>
                  <a:pt x="76398" y="83344"/>
                </a:lnTo>
                <a:lnTo>
                  <a:pt x="20836" y="83344"/>
                </a:lnTo>
                <a:close/>
                <a:moveTo>
                  <a:pt x="41672" y="17363"/>
                </a:moveTo>
                <a:lnTo>
                  <a:pt x="41672" y="27781"/>
                </a:lnTo>
                <a:lnTo>
                  <a:pt x="31254" y="27781"/>
                </a:lnTo>
                <a:cubicBezTo>
                  <a:pt x="29344" y="27781"/>
                  <a:pt x="27781" y="29344"/>
                  <a:pt x="27781" y="31254"/>
                </a:cubicBezTo>
                <a:lnTo>
                  <a:pt x="27781" y="38199"/>
                </a:lnTo>
                <a:cubicBezTo>
                  <a:pt x="27781" y="40109"/>
                  <a:pt x="29344" y="41672"/>
                  <a:pt x="31254" y="41672"/>
                </a:cubicBezTo>
                <a:lnTo>
                  <a:pt x="41672" y="41672"/>
                </a:lnTo>
                <a:lnTo>
                  <a:pt x="41672" y="65980"/>
                </a:lnTo>
                <a:cubicBezTo>
                  <a:pt x="41672" y="67890"/>
                  <a:pt x="43235" y="69453"/>
                  <a:pt x="45145" y="69453"/>
                </a:cubicBezTo>
                <a:lnTo>
                  <a:pt x="52090" y="69453"/>
                </a:lnTo>
                <a:cubicBezTo>
                  <a:pt x="54000" y="69453"/>
                  <a:pt x="55563" y="67890"/>
                  <a:pt x="55563" y="65980"/>
                </a:cubicBezTo>
                <a:lnTo>
                  <a:pt x="55563" y="41672"/>
                </a:lnTo>
                <a:lnTo>
                  <a:pt x="65980" y="41672"/>
                </a:lnTo>
                <a:cubicBezTo>
                  <a:pt x="67890" y="41672"/>
                  <a:pt x="69453" y="40109"/>
                  <a:pt x="69453" y="38199"/>
                </a:cubicBezTo>
                <a:lnTo>
                  <a:pt x="69453" y="31254"/>
                </a:lnTo>
                <a:cubicBezTo>
                  <a:pt x="69453" y="29344"/>
                  <a:pt x="67890" y="27781"/>
                  <a:pt x="65980" y="27781"/>
                </a:cubicBezTo>
                <a:lnTo>
                  <a:pt x="55563" y="27781"/>
                </a:lnTo>
                <a:lnTo>
                  <a:pt x="55563" y="17363"/>
                </a:lnTo>
                <a:cubicBezTo>
                  <a:pt x="55563" y="15453"/>
                  <a:pt x="54000" y="13891"/>
                  <a:pt x="52090" y="13891"/>
                </a:cubicBezTo>
                <a:lnTo>
                  <a:pt x="45145" y="13891"/>
                </a:lnTo>
                <a:cubicBezTo>
                  <a:pt x="43235" y="13891"/>
                  <a:pt x="41672" y="15453"/>
                  <a:pt x="41672" y="17363"/>
                </a:cubicBez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40" name="Text 38"/>
          <p:cNvSpPr/>
          <p:nvPr/>
        </p:nvSpPr>
        <p:spPr>
          <a:xfrm>
            <a:off x="9294813" y="2091531"/>
            <a:ext cx="2428875" cy="1587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875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Evangelio</a:t>
            </a:r>
            <a:endParaRPr lang="en-US" sz="1600" dirty="0"/>
          </a:p>
        </p:txBody>
      </p:sp>
      <p:sp>
        <p:nvSpPr>
          <p:cNvPr id="41" name="Text 39"/>
          <p:cNvSpPr/>
          <p:nvPr/>
        </p:nvSpPr>
        <p:spPr>
          <a:xfrm>
            <a:off x="9112250" y="2250281"/>
            <a:ext cx="2603500" cy="12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75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(leído por laico autorizado, sin exhortos propios de presidencia)</a:t>
            </a:r>
            <a:endParaRPr lang="en-US" sz="1600" dirty="0"/>
          </a:p>
        </p:txBody>
      </p:sp>
      <p:sp>
        <p:nvSpPr>
          <p:cNvPr id="42" name="Shape 40"/>
          <p:cNvSpPr/>
          <p:nvPr/>
        </p:nvSpPr>
        <p:spPr>
          <a:xfrm>
            <a:off x="6374805" y="2591594"/>
            <a:ext cx="125016" cy="111125"/>
          </a:xfrm>
          <a:custGeom>
            <a:avLst/>
            <a:gdLst/>
            <a:ahLst/>
            <a:cxnLst/>
            <a:rect l="l" t="t" r="r" b="b"/>
            <a:pathLst>
              <a:path w="125016" h="111125">
                <a:moveTo>
                  <a:pt x="83344" y="31254"/>
                </a:moveTo>
                <a:cubicBezTo>
                  <a:pt x="83344" y="52350"/>
                  <a:pt x="64678" y="69453"/>
                  <a:pt x="41672" y="69453"/>
                </a:cubicBezTo>
                <a:cubicBezTo>
                  <a:pt x="35877" y="69453"/>
                  <a:pt x="30364" y="68368"/>
                  <a:pt x="25350" y="66415"/>
                </a:cubicBezTo>
                <a:lnTo>
                  <a:pt x="7640" y="75791"/>
                </a:lnTo>
                <a:cubicBezTo>
                  <a:pt x="5621" y="76854"/>
                  <a:pt x="3147" y="76485"/>
                  <a:pt x="1519" y="74879"/>
                </a:cubicBezTo>
                <a:cubicBezTo>
                  <a:pt x="-109" y="73273"/>
                  <a:pt x="-477" y="70777"/>
                  <a:pt x="608" y="68759"/>
                </a:cubicBezTo>
                <a:lnTo>
                  <a:pt x="8334" y="54173"/>
                </a:lnTo>
                <a:cubicBezTo>
                  <a:pt x="3104" y="47792"/>
                  <a:pt x="0" y="39849"/>
                  <a:pt x="0" y="31254"/>
                </a:cubicBezTo>
                <a:cubicBezTo>
                  <a:pt x="0" y="10158"/>
                  <a:pt x="18666" y="-6945"/>
                  <a:pt x="41672" y="-6945"/>
                </a:cubicBezTo>
                <a:cubicBezTo>
                  <a:pt x="64678" y="-6945"/>
                  <a:pt x="83344" y="10158"/>
                  <a:pt x="83344" y="31254"/>
                </a:cubicBezTo>
                <a:close/>
                <a:moveTo>
                  <a:pt x="83344" y="111125"/>
                </a:moveTo>
                <a:cubicBezTo>
                  <a:pt x="62920" y="111125"/>
                  <a:pt x="45926" y="97647"/>
                  <a:pt x="42366" y="79871"/>
                </a:cubicBezTo>
                <a:cubicBezTo>
                  <a:pt x="68411" y="79546"/>
                  <a:pt x="91049" y="61010"/>
                  <a:pt x="93545" y="35877"/>
                </a:cubicBezTo>
                <a:cubicBezTo>
                  <a:pt x="111624" y="40044"/>
                  <a:pt x="125016" y="55042"/>
                  <a:pt x="125016" y="72926"/>
                </a:cubicBezTo>
                <a:cubicBezTo>
                  <a:pt x="125016" y="81521"/>
                  <a:pt x="121912" y="89464"/>
                  <a:pt x="116681" y="95845"/>
                </a:cubicBezTo>
                <a:lnTo>
                  <a:pt x="124408" y="110430"/>
                </a:lnTo>
                <a:cubicBezTo>
                  <a:pt x="125471" y="112449"/>
                  <a:pt x="125102" y="114923"/>
                  <a:pt x="123496" y="116551"/>
                </a:cubicBezTo>
                <a:cubicBezTo>
                  <a:pt x="121890" y="118179"/>
                  <a:pt x="119394" y="118548"/>
                  <a:pt x="117376" y="117463"/>
                </a:cubicBezTo>
                <a:lnTo>
                  <a:pt x="99665" y="108086"/>
                </a:lnTo>
                <a:cubicBezTo>
                  <a:pt x="94652" y="110040"/>
                  <a:pt x="89139" y="111125"/>
                  <a:pt x="83344" y="111125"/>
                </a:cubicBez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43" name="Text 41"/>
          <p:cNvSpPr/>
          <p:nvPr/>
        </p:nvSpPr>
        <p:spPr>
          <a:xfrm>
            <a:off x="6548438" y="2567781"/>
            <a:ext cx="5175250" cy="1587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875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Reflexión u homilía</a:t>
            </a:r>
            <a:endParaRPr lang="en-US" sz="1600" dirty="0"/>
          </a:p>
        </p:txBody>
      </p:sp>
      <p:sp>
        <p:nvSpPr>
          <p:cNvPr id="44" name="Text 42"/>
          <p:cNvSpPr/>
          <p:nvPr/>
        </p:nvSpPr>
        <p:spPr>
          <a:xfrm>
            <a:off x="6365875" y="2726531"/>
            <a:ext cx="5349875" cy="12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75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(si no es ministro ordenado, se ofrece una reflexión; no homilía estrictamente)</a:t>
            </a:r>
            <a:endParaRPr lang="en-US" sz="1600" dirty="0"/>
          </a:p>
        </p:txBody>
      </p:sp>
      <p:sp>
        <p:nvSpPr>
          <p:cNvPr id="45" name="Shape 43"/>
          <p:cNvSpPr/>
          <p:nvPr/>
        </p:nvSpPr>
        <p:spPr>
          <a:xfrm>
            <a:off x="6395641" y="3067844"/>
            <a:ext cx="83344" cy="111125"/>
          </a:xfrm>
          <a:custGeom>
            <a:avLst/>
            <a:gdLst/>
            <a:ahLst/>
            <a:cxnLst/>
            <a:rect l="l" t="t" r="r" b="b"/>
            <a:pathLst>
              <a:path w="83344" h="111125">
                <a:moveTo>
                  <a:pt x="38199" y="0"/>
                </a:moveTo>
                <a:cubicBezTo>
                  <a:pt x="32448" y="0"/>
                  <a:pt x="27781" y="4666"/>
                  <a:pt x="27781" y="10418"/>
                </a:cubicBezTo>
                <a:lnTo>
                  <a:pt x="27781" y="27781"/>
                </a:lnTo>
                <a:lnTo>
                  <a:pt x="10418" y="27781"/>
                </a:lnTo>
                <a:cubicBezTo>
                  <a:pt x="4666" y="27781"/>
                  <a:pt x="0" y="32448"/>
                  <a:pt x="0" y="38199"/>
                </a:cubicBezTo>
                <a:lnTo>
                  <a:pt x="0" y="45145"/>
                </a:lnTo>
                <a:cubicBezTo>
                  <a:pt x="0" y="50896"/>
                  <a:pt x="4666" y="55563"/>
                  <a:pt x="10418" y="55563"/>
                </a:cubicBezTo>
                <a:lnTo>
                  <a:pt x="27781" y="55563"/>
                </a:lnTo>
                <a:lnTo>
                  <a:pt x="27781" y="100707"/>
                </a:lnTo>
                <a:cubicBezTo>
                  <a:pt x="27781" y="106459"/>
                  <a:pt x="32448" y="111125"/>
                  <a:pt x="38199" y="111125"/>
                </a:cubicBezTo>
                <a:lnTo>
                  <a:pt x="45145" y="111125"/>
                </a:lnTo>
                <a:cubicBezTo>
                  <a:pt x="50896" y="111125"/>
                  <a:pt x="55563" y="106459"/>
                  <a:pt x="55563" y="100707"/>
                </a:cubicBezTo>
                <a:lnTo>
                  <a:pt x="55563" y="55563"/>
                </a:lnTo>
                <a:lnTo>
                  <a:pt x="72926" y="55563"/>
                </a:lnTo>
                <a:cubicBezTo>
                  <a:pt x="78677" y="55563"/>
                  <a:pt x="83344" y="50896"/>
                  <a:pt x="83344" y="45145"/>
                </a:cubicBezTo>
                <a:lnTo>
                  <a:pt x="83344" y="38199"/>
                </a:lnTo>
                <a:cubicBezTo>
                  <a:pt x="83344" y="32448"/>
                  <a:pt x="78677" y="27781"/>
                  <a:pt x="72926" y="27781"/>
                </a:cubicBezTo>
                <a:lnTo>
                  <a:pt x="55563" y="27781"/>
                </a:lnTo>
                <a:lnTo>
                  <a:pt x="55563" y="10418"/>
                </a:lnTo>
                <a:cubicBezTo>
                  <a:pt x="55563" y="4666"/>
                  <a:pt x="50896" y="0"/>
                  <a:pt x="45145" y="0"/>
                </a:cubicBezTo>
                <a:lnTo>
                  <a:pt x="38199" y="0"/>
                </a:ln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46" name="Text 44"/>
          <p:cNvSpPr/>
          <p:nvPr/>
        </p:nvSpPr>
        <p:spPr>
          <a:xfrm>
            <a:off x="6548438" y="3044031"/>
            <a:ext cx="2428875" cy="1587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875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Profesión de fe (domingos)</a:t>
            </a:r>
            <a:endParaRPr lang="en-US" sz="1600" dirty="0"/>
          </a:p>
        </p:txBody>
      </p:sp>
      <p:sp>
        <p:nvSpPr>
          <p:cNvPr id="47" name="Shape 45"/>
          <p:cNvSpPr/>
          <p:nvPr/>
        </p:nvSpPr>
        <p:spPr>
          <a:xfrm>
            <a:off x="9114234" y="3067844"/>
            <a:ext cx="138906" cy="111125"/>
          </a:xfrm>
          <a:custGeom>
            <a:avLst/>
            <a:gdLst/>
            <a:ahLst/>
            <a:cxnLst/>
            <a:rect l="l" t="t" r="r" b="b"/>
            <a:pathLst>
              <a:path w="138906" h="111125">
                <a:moveTo>
                  <a:pt x="48617" y="64244"/>
                </a:moveTo>
                <a:cubicBezTo>
                  <a:pt x="48617" y="67131"/>
                  <a:pt x="46295" y="69453"/>
                  <a:pt x="43408" y="69453"/>
                </a:cubicBezTo>
                <a:cubicBezTo>
                  <a:pt x="40522" y="69453"/>
                  <a:pt x="38199" y="67131"/>
                  <a:pt x="38199" y="64244"/>
                </a:cubicBezTo>
                <a:lnTo>
                  <a:pt x="38199" y="39805"/>
                </a:lnTo>
                <a:lnTo>
                  <a:pt x="57342" y="13826"/>
                </a:lnTo>
                <a:cubicBezTo>
                  <a:pt x="60185" y="9962"/>
                  <a:pt x="59361" y="4536"/>
                  <a:pt x="55497" y="1693"/>
                </a:cubicBezTo>
                <a:cubicBezTo>
                  <a:pt x="51634" y="-1150"/>
                  <a:pt x="46208" y="-326"/>
                  <a:pt x="43365" y="3538"/>
                </a:cubicBezTo>
                <a:lnTo>
                  <a:pt x="23115" y="31015"/>
                </a:lnTo>
                <a:cubicBezTo>
                  <a:pt x="19382" y="36072"/>
                  <a:pt x="17363" y="42214"/>
                  <a:pt x="17363" y="48530"/>
                </a:cubicBezTo>
                <a:lnTo>
                  <a:pt x="17363" y="72557"/>
                </a:lnTo>
                <a:lnTo>
                  <a:pt x="4753" y="76767"/>
                </a:lnTo>
                <a:cubicBezTo>
                  <a:pt x="1910" y="77701"/>
                  <a:pt x="0" y="80349"/>
                  <a:pt x="0" y="83344"/>
                </a:cubicBezTo>
                <a:lnTo>
                  <a:pt x="0" y="104180"/>
                </a:lnTo>
                <a:cubicBezTo>
                  <a:pt x="0" y="106350"/>
                  <a:pt x="1020" y="108412"/>
                  <a:pt x="2756" y="109714"/>
                </a:cubicBezTo>
                <a:cubicBezTo>
                  <a:pt x="4493" y="111016"/>
                  <a:pt x="6750" y="111451"/>
                  <a:pt x="8855" y="110843"/>
                </a:cubicBezTo>
                <a:lnTo>
                  <a:pt x="42366" y="101271"/>
                </a:lnTo>
                <a:cubicBezTo>
                  <a:pt x="54304" y="97864"/>
                  <a:pt x="62508" y="86968"/>
                  <a:pt x="62508" y="74554"/>
                </a:cubicBezTo>
                <a:lnTo>
                  <a:pt x="62508" y="48617"/>
                </a:lnTo>
                <a:cubicBezTo>
                  <a:pt x="62508" y="44776"/>
                  <a:pt x="59404" y="41672"/>
                  <a:pt x="55563" y="41672"/>
                </a:cubicBezTo>
                <a:cubicBezTo>
                  <a:pt x="51721" y="41672"/>
                  <a:pt x="48617" y="44776"/>
                  <a:pt x="48617" y="48617"/>
                </a:cubicBezTo>
                <a:lnTo>
                  <a:pt x="48617" y="64244"/>
                </a:lnTo>
                <a:close/>
                <a:moveTo>
                  <a:pt x="90289" y="64244"/>
                </a:moveTo>
                <a:lnTo>
                  <a:pt x="90289" y="48617"/>
                </a:lnTo>
                <a:cubicBezTo>
                  <a:pt x="90289" y="44776"/>
                  <a:pt x="87185" y="41672"/>
                  <a:pt x="83344" y="41672"/>
                </a:cubicBezTo>
                <a:cubicBezTo>
                  <a:pt x="79502" y="41672"/>
                  <a:pt x="76398" y="44776"/>
                  <a:pt x="76398" y="48617"/>
                </a:cubicBezTo>
                <a:lnTo>
                  <a:pt x="76398" y="74575"/>
                </a:lnTo>
                <a:cubicBezTo>
                  <a:pt x="76398" y="86990"/>
                  <a:pt x="84624" y="97885"/>
                  <a:pt x="96540" y="101293"/>
                </a:cubicBezTo>
                <a:lnTo>
                  <a:pt x="130051" y="110865"/>
                </a:lnTo>
                <a:cubicBezTo>
                  <a:pt x="132156" y="111472"/>
                  <a:pt x="134392" y="111038"/>
                  <a:pt x="136150" y="109736"/>
                </a:cubicBezTo>
                <a:cubicBezTo>
                  <a:pt x="137908" y="108434"/>
                  <a:pt x="138906" y="106350"/>
                  <a:pt x="138906" y="104180"/>
                </a:cubicBezTo>
                <a:lnTo>
                  <a:pt x="138906" y="83344"/>
                </a:lnTo>
                <a:cubicBezTo>
                  <a:pt x="138906" y="80349"/>
                  <a:pt x="136996" y="77701"/>
                  <a:pt x="134153" y="76746"/>
                </a:cubicBezTo>
                <a:lnTo>
                  <a:pt x="121543" y="72535"/>
                </a:lnTo>
                <a:lnTo>
                  <a:pt x="121543" y="48509"/>
                </a:lnTo>
                <a:cubicBezTo>
                  <a:pt x="121543" y="42214"/>
                  <a:pt x="119524" y="36072"/>
                  <a:pt x="115791" y="30993"/>
                </a:cubicBezTo>
                <a:lnTo>
                  <a:pt x="95541" y="3538"/>
                </a:lnTo>
                <a:cubicBezTo>
                  <a:pt x="92698" y="-326"/>
                  <a:pt x="87272" y="-1150"/>
                  <a:pt x="83409" y="1693"/>
                </a:cubicBezTo>
                <a:cubicBezTo>
                  <a:pt x="79546" y="4536"/>
                  <a:pt x="78721" y="9962"/>
                  <a:pt x="81564" y="13826"/>
                </a:cubicBezTo>
                <a:lnTo>
                  <a:pt x="100707" y="39805"/>
                </a:lnTo>
                <a:lnTo>
                  <a:pt x="100707" y="64244"/>
                </a:lnTo>
                <a:cubicBezTo>
                  <a:pt x="100707" y="67131"/>
                  <a:pt x="98385" y="69453"/>
                  <a:pt x="95498" y="69453"/>
                </a:cubicBezTo>
                <a:cubicBezTo>
                  <a:pt x="92611" y="69453"/>
                  <a:pt x="90289" y="67131"/>
                  <a:pt x="90289" y="64244"/>
                </a:cubicBez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48" name="Text 46"/>
          <p:cNvSpPr/>
          <p:nvPr/>
        </p:nvSpPr>
        <p:spPr>
          <a:xfrm>
            <a:off x="9294813" y="3044031"/>
            <a:ext cx="2428875" cy="1587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875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Oración de los fieles</a:t>
            </a:r>
            <a:endParaRPr lang="en-US" sz="1600" dirty="0"/>
          </a:p>
        </p:txBody>
      </p:sp>
      <p:sp>
        <p:nvSpPr>
          <p:cNvPr id="49" name="Shape 47"/>
          <p:cNvSpPr/>
          <p:nvPr/>
        </p:nvSpPr>
        <p:spPr>
          <a:xfrm>
            <a:off x="6167438" y="3512344"/>
            <a:ext cx="5699125" cy="2016125"/>
          </a:xfrm>
          <a:custGeom>
            <a:avLst/>
            <a:gdLst/>
            <a:ahLst/>
            <a:cxnLst/>
            <a:rect l="l" t="t" r="r" b="b"/>
            <a:pathLst>
              <a:path w="5699125" h="2016125">
                <a:moveTo>
                  <a:pt x="63508" y="0"/>
                </a:moveTo>
                <a:lnTo>
                  <a:pt x="5635617" y="0"/>
                </a:lnTo>
                <a:cubicBezTo>
                  <a:pt x="5670692" y="0"/>
                  <a:pt x="5699125" y="28433"/>
                  <a:pt x="5699125" y="63508"/>
                </a:cubicBezTo>
                <a:lnTo>
                  <a:pt x="5699125" y="1952617"/>
                </a:lnTo>
                <a:cubicBezTo>
                  <a:pt x="5699125" y="1987692"/>
                  <a:pt x="5670692" y="2016125"/>
                  <a:pt x="5635617" y="2016125"/>
                </a:cubicBezTo>
                <a:lnTo>
                  <a:pt x="63508" y="2016125"/>
                </a:lnTo>
                <a:cubicBezTo>
                  <a:pt x="28433" y="2016125"/>
                  <a:pt x="0" y="1987692"/>
                  <a:pt x="0" y="1952617"/>
                </a:cubicBezTo>
                <a:lnTo>
                  <a:pt x="0" y="63508"/>
                </a:lnTo>
                <a:cubicBezTo>
                  <a:pt x="0" y="28457"/>
                  <a:pt x="28457" y="0"/>
                  <a:pt x="63508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7A5C58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6349008" y="3686969"/>
            <a:ext cx="89297" cy="142875"/>
          </a:xfrm>
          <a:custGeom>
            <a:avLst/>
            <a:gdLst/>
            <a:ahLst/>
            <a:cxnLst/>
            <a:rect l="l" t="t" r="r" b="b"/>
            <a:pathLst>
              <a:path w="89297" h="142875">
                <a:moveTo>
                  <a:pt x="17859" y="0"/>
                </a:moveTo>
                <a:cubicBezTo>
                  <a:pt x="13590" y="0"/>
                  <a:pt x="9934" y="3014"/>
                  <a:pt x="9097" y="7172"/>
                </a:cubicBezTo>
                <a:lnTo>
                  <a:pt x="893" y="48276"/>
                </a:lnTo>
                <a:cubicBezTo>
                  <a:pt x="307" y="51206"/>
                  <a:pt x="0" y="54192"/>
                  <a:pt x="0" y="57206"/>
                </a:cubicBezTo>
                <a:lnTo>
                  <a:pt x="0" y="58043"/>
                </a:lnTo>
                <a:cubicBezTo>
                  <a:pt x="0" y="79642"/>
                  <a:pt x="15348" y="97668"/>
                  <a:pt x="35719" y="101798"/>
                </a:cubicBezTo>
                <a:lnTo>
                  <a:pt x="35719" y="133945"/>
                </a:lnTo>
                <a:lnTo>
                  <a:pt x="17859" y="133945"/>
                </a:lnTo>
                <a:cubicBezTo>
                  <a:pt x="12920" y="133945"/>
                  <a:pt x="8930" y="137936"/>
                  <a:pt x="8930" y="142875"/>
                </a:cubicBezTo>
                <a:cubicBezTo>
                  <a:pt x="8930" y="147814"/>
                  <a:pt x="12920" y="151805"/>
                  <a:pt x="17859" y="151805"/>
                </a:cubicBezTo>
                <a:lnTo>
                  <a:pt x="71438" y="151805"/>
                </a:lnTo>
                <a:cubicBezTo>
                  <a:pt x="76377" y="151805"/>
                  <a:pt x="80367" y="147814"/>
                  <a:pt x="80367" y="142875"/>
                </a:cubicBezTo>
                <a:cubicBezTo>
                  <a:pt x="80367" y="137936"/>
                  <a:pt x="76377" y="133945"/>
                  <a:pt x="71438" y="133945"/>
                </a:cubicBezTo>
                <a:lnTo>
                  <a:pt x="53578" y="133945"/>
                </a:lnTo>
                <a:lnTo>
                  <a:pt x="53578" y="101798"/>
                </a:lnTo>
                <a:cubicBezTo>
                  <a:pt x="73949" y="97668"/>
                  <a:pt x="89297" y="79642"/>
                  <a:pt x="89297" y="58043"/>
                </a:cubicBezTo>
                <a:lnTo>
                  <a:pt x="89297" y="57206"/>
                </a:lnTo>
                <a:cubicBezTo>
                  <a:pt x="89297" y="54220"/>
                  <a:pt x="88990" y="51234"/>
                  <a:pt x="88404" y="48276"/>
                </a:cubicBezTo>
                <a:lnTo>
                  <a:pt x="80200" y="7172"/>
                </a:lnTo>
                <a:cubicBezTo>
                  <a:pt x="79363" y="3014"/>
                  <a:pt x="75707" y="0"/>
                  <a:pt x="71438" y="0"/>
                </a:cubicBezTo>
                <a:lnTo>
                  <a:pt x="17859" y="0"/>
                </a:lnTo>
                <a:close/>
                <a:moveTo>
                  <a:pt x="18390" y="51792"/>
                </a:moveTo>
                <a:lnTo>
                  <a:pt x="25171" y="17859"/>
                </a:lnTo>
                <a:lnTo>
                  <a:pt x="64126" y="17859"/>
                </a:lnTo>
                <a:lnTo>
                  <a:pt x="70907" y="51792"/>
                </a:lnTo>
                <a:cubicBezTo>
                  <a:pt x="71270" y="53578"/>
                  <a:pt x="71438" y="55392"/>
                  <a:pt x="71438" y="57206"/>
                </a:cubicBezTo>
                <a:lnTo>
                  <a:pt x="71438" y="58043"/>
                </a:lnTo>
                <a:cubicBezTo>
                  <a:pt x="71438" y="72833"/>
                  <a:pt x="59438" y="84832"/>
                  <a:pt x="44648" y="84832"/>
                </a:cubicBezTo>
                <a:cubicBezTo>
                  <a:pt x="29859" y="84832"/>
                  <a:pt x="17859" y="72833"/>
                  <a:pt x="17859" y="58043"/>
                </a:cubicBezTo>
                <a:lnTo>
                  <a:pt x="17859" y="57206"/>
                </a:lnTo>
                <a:cubicBezTo>
                  <a:pt x="17859" y="55392"/>
                  <a:pt x="18027" y="53578"/>
                  <a:pt x="18390" y="51792"/>
                </a:cubicBezTo>
                <a:close/>
              </a:path>
            </a:pathLst>
          </a:custGeom>
          <a:solidFill>
            <a:srgbClr val="7A5C58"/>
          </a:solidFill>
          <a:ln/>
        </p:spPr>
      </p:sp>
      <p:sp>
        <p:nvSpPr>
          <p:cNvPr id="51" name="Text 49"/>
          <p:cNvSpPr/>
          <p:nvPr/>
        </p:nvSpPr>
        <p:spPr>
          <a:xfrm>
            <a:off x="6484938" y="3647281"/>
            <a:ext cx="5318125" cy="2222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125" b="1" dirty="0">
                <a:solidFill>
                  <a:srgbClr val="7A5C58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III. Rito de Comunión (si hay reserva)</a:t>
            </a:r>
            <a:endParaRPr lang="en-US" sz="1600" dirty="0"/>
          </a:p>
        </p:txBody>
      </p:sp>
      <p:sp>
        <p:nvSpPr>
          <p:cNvPr id="52" name="Shape 50"/>
          <p:cNvSpPr/>
          <p:nvPr/>
        </p:nvSpPr>
        <p:spPr>
          <a:xfrm>
            <a:off x="6367859" y="4020344"/>
            <a:ext cx="138906" cy="111125"/>
          </a:xfrm>
          <a:custGeom>
            <a:avLst/>
            <a:gdLst/>
            <a:ahLst/>
            <a:cxnLst/>
            <a:rect l="l" t="t" r="r" b="b"/>
            <a:pathLst>
              <a:path w="138906" h="111125">
                <a:moveTo>
                  <a:pt x="48617" y="64244"/>
                </a:moveTo>
                <a:cubicBezTo>
                  <a:pt x="48617" y="67131"/>
                  <a:pt x="46295" y="69453"/>
                  <a:pt x="43408" y="69453"/>
                </a:cubicBezTo>
                <a:cubicBezTo>
                  <a:pt x="40522" y="69453"/>
                  <a:pt x="38199" y="67131"/>
                  <a:pt x="38199" y="64244"/>
                </a:cubicBezTo>
                <a:lnTo>
                  <a:pt x="38199" y="39805"/>
                </a:lnTo>
                <a:lnTo>
                  <a:pt x="57342" y="13826"/>
                </a:lnTo>
                <a:cubicBezTo>
                  <a:pt x="60185" y="9962"/>
                  <a:pt x="59361" y="4536"/>
                  <a:pt x="55497" y="1693"/>
                </a:cubicBezTo>
                <a:cubicBezTo>
                  <a:pt x="51634" y="-1150"/>
                  <a:pt x="46208" y="-326"/>
                  <a:pt x="43365" y="3538"/>
                </a:cubicBezTo>
                <a:lnTo>
                  <a:pt x="23115" y="31015"/>
                </a:lnTo>
                <a:cubicBezTo>
                  <a:pt x="19382" y="36072"/>
                  <a:pt x="17363" y="42214"/>
                  <a:pt x="17363" y="48530"/>
                </a:cubicBezTo>
                <a:lnTo>
                  <a:pt x="17363" y="72557"/>
                </a:lnTo>
                <a:lnTo>
                  <a:pt x="4753" y="76767"/>
                </a:lnTo>
                <a:cubicBezTo>
                  <a:pt x="1910" y="77701"/>
                  <a:pt x="0" y="80349"/>
                  <a:pt x="0" y="83344"/>
                </a:cubicBezTo>
                <a:lnTo>
                  <a:pt x="0" y="104180"/>
                </a:lnTo>
                <a:cubicBezTo>
                  <a:pt x="0" y="106350"/>
                  <a:pt x="1020" y="108412"/>
                  <a:pt x="2756" y="109714"/>
                </a:cubicBezTo>
                <a:cubicBezTo>
                  <a:pt x="4493" y="111016"/>
                  <a:pt x="6750" y="111451"/>
                  <a:pt x="8855" y="110843"/>
                </a:cubicBezTo>
                <a:lnTo>
                  <a:pt x="42366" y="101271"/>
                </a:lnTo>
                <a:cubicBezTo>
                  <a:pt x="54304" y="97864"/>
                  <a:pt x="62508" y="86968"/>
                  <a:pt x="62508" y="74554"/>
                </a:cubicBezTo>
                <a:lnTo>
                  <a:pt x="62508" y="48617"/>
                </a:lnTo>
                <a:cubicBezTo>
                  <a:pt x="62508" y="44776"/>
                  <a:pt x="59404" y="41672"/>
                  <a:pt x="55563" y="41672"/>
                </a:cubicBezTo>
                <a:cubicBezTo>
                  <a:pt x="51721" y="41672"/>
                  <a:pt x="48617" y="44776"/>
                  <a:pt x="48617" y="48617"/>
                </a:cubicBezTo>
                <a:lnTo>
                  <a:pt x="48617" y="64244"/>
                </a:lnTo>
                <a:close/>
                <a:moveTo>
                  <a:pt x="90289" y="64244"/>
                </a:moveTo>
                <a:lnTo>
                  <a:pt x="90289" y="48617"/>
                </a:lnTo>
                <a:cubicBezTo>
                  <a:pt x="90289" y="44776"/>
                  <a:pt x="87185" y="41672"/>
                  <a:pt x="83344" y="41672"/>
                </a:cubicBezTo>
                <a:cubicBezTo>
                  <a:pt x="79502" y="41672"/>
                  <a:pt x="76398" y="44776"/>
                  <a:pt x="76398" y="48617"/>
                </a:cubicBezTo>
                <a:lnTo>
                  <a:pt x="76398" y="74575"/>
                </a:lnTo>
                <a:cubicBezTo>
                  <a:pt x="76398" y="86990"/>
                  <a:pt x="84624" y="97885"/>
                  <a:pt x="96540" y="101293"/>
                </a:cubicBezTo>
                <a:lnTo>
                  <a:pt x="130051" y="110865"/>
                </a:lnTo>
                <a:cubicBezTo>
                  <a:pt x="132156" y="111472"/>
                  <a:pt x="134392" y="111038"/>
                  <a:pt x="136150" y="109736"/>
                </a:cubicBezTo>
                <a:cubicBezTo>
                  <a:pt x="137908" y="108434"/>
                  <a:pt x="138906" y="106350"/>
                  <a:pt x="138906" y="104180"/>
                </a:cubicBezTo>
                <a:lnTo>
                  <a:pt x="138906" y="83344"/>
                </a:lnTo>
                <a:cubicBezTo>
                  <a:pt x="138906" y="80349"/>
                  <a:pt x="136996" y="77701"/>
                  <a:pt x="134153" y="76746"/>
                </a:cubicBezTo>
                <a:lnTo>
                  <a:pt x="121543" y="72535"/>
                </a:lnTo>
                <a:lnTo>
                  <a:pt x="121543" y="48509"/>
                </a:lnTo>
                <a:cubicBezTo>
                  <a:pt x="121543" y="42214"/>
                  <a:pt x="119524" y="36072"/>
                  <a:pt x="115791" y="30993"/>
                </a:cubicBezTo>
                <a:lnTo>
                  <a:pt x="95541" y="3538"/>
                </a:lnTo>
                <a:cubicBezTo>
                  <a:pt x="92698" y="-326"/>
                  <a:pt x="87272" y="-1150"/>
                  <a:pt x="83409" y="1693"/>
                </a:cubicBezTo>
                <a:cubicBezTo>
                  <a:pt x="79546" y="4536"/>
                  <a:pt x="78721" y="9962"/>
                  <a:pt x="81564" y="13826"/>
                </a:cubicBezTo>
                <a:lnTo>
                  <a:pt x="100707" y="39805"/>
                </a:lnTo>
                <a:lnTo>
                  <a:pt x="100707" y="64244"/>
                </a:lnTo>
                <a:cubicBezTo>
                  <a:pt x="100707" y="67131"/>
                  <a:pt x="98385" y="69453"/>
                  <a:pt x="95498" y="69453"/>
                </a:cubicBezTo>
                <a:cubicBezTo>
                  <a:pt x="92611" y="69453"/>
                  <a:pt x="90289" y="67131"/>
                  <a:pt x="90289" y="64244"/>
                </a:cubicBezTo>
                <a:close/>
              </a:path>
            </a:pathLst>
          </a:custGeom>
          <a:solidFill>
            <a:srgbClr val="7A5C58"/>
          </a:solidFill>
          <a:ln/>
        </p:spPr>
      </p:sp>
      <p:sp>
        <p:nvSpPr>
          <p:cNvPr id="53" name="Text 51"/>
          <p:cNvSpPr/>
          <p:nvPr/>
        </p:nvSpPr>
        <p:spPr>
          <a:xfrm>
            <a:off x="6595690" y="4004469"/>
            <a:ext cx="2322339" cy="1349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875" b="1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Solo si se tienen hostias previamente consagradas</a:t>
            </a:r>
            <a:endParaRPr lang="en-US" sz="1600" dirty="0"/>
          </a:p>
        </p:txBody>
      </p:sp>
      <p:sp>
        <p:nvSpPr>
          <p:cNvPr id="54" name="Text 52"/>
          <p:cNvSpPr/>
          <p:nvPr/>
        </p:nvSpPr>
        <p:spPr>
          <a:xfrm>
            <a:off x="6365875" y="4282281"/>
            <a:ext cx="2611438" cy="1587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875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• Padre Nuestro</a:t>
            </a:r>
            <a:endParaRPr lang="en-US" sz="1600" dirty="0"/>
          </a:p>
        </p:txBody>
      </p:sp>
      <p:sp>
        <p:nvSpPr>
          <p:cNvPr id="55" name="Text 53"/>
          <p:cNvSpPr/>
          <p:nvPr/>
        </p:nvSpPr>
        <p:spPr>
          <a:xfrm>
            <a:off x="9112250" y="4282281"/>
            <a:ext cx="2611438" cy="1587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875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• Invitación a la Comunión</a:t>
            </a:r>
            <a:endParaRPr lang="en-US" sz="1600" dirty="0"/>
          </a:p>
        </p:txBody>
      </p:sp>
      <p:sp>
        <p:nvSpPr>
          <p:cNvPr id="56" name="Text 54"/>
          <p:cNvSpPr/>
          <p:nvPr/>
        </p:nvSpPr>
        <p:spPr>
          <a:xfrm>
            <a:off x="9112250" y="4441031"/>
            <a:ext cx="2603500" cy="12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75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(sin "Este es el Cordero de Dios")</a:t>
            </a:r>
            <a:endParaRPr lang="en-US" sz="1600" dirty="0"/>
          </a:p>
        </p:txBody>
      </p:sp>
      <p:sp>
        <p:nvSpPr>
          <p:cNvPr id="57" name="Text 55"/>
          <p:cNvSpPr/>
          <p:nvPr/>
        </p:nvSpPr>
        <p:spPr>
          <a:xfrm>
            <a:off x="6365875" y="4758531"/>
            <a:ext cx="2611438" cy="1587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875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• Distribución</a:t>
            </a:r>
            <a:endParaRPr lang="en-US" sz="1600" dirty="0"/>
          </a:p>
        </p:txBody>
      </p:sp>
      <p:sp>
        <p:nvSpPr>
          <p:cNvPr id="58" name="Text 56"/>
          <p:cNvSpPr/>
          <p:nvPr/>
        </p:nvSpPr>
        <p:spPr>
          <a:xfrm>
            <a:off x="9112250" y="4758531"/>
            <a:ext cx="2611438" cy="1587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875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• Oración después de la comunión</a:t>
            </a:r>
            <a:endParaRPr lang="en-US" sz="1600" dirty="0"/>
          </a:p>
        </p:txBody>
      </p:sp>
      <p:sp>
        <p:nvSpPr>
          <p:cNvPr id="59" name="Text 57"/>
          <p:cNvSpPr/>
          <p:nvPr/>
        </p:nvSpPr>
        <p:spPr>
          <a:xfrm>
            <a:off x="9112250" y="4917281"/>
            <a:ext cx="2603500" cy="12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75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(no la del misal)</a:t>
            </a:r>
            <a:endParaRPr lang="en-US" sz="1600" dirty="0"/>
          </a:p>
        </p:txBody>
      </p:sp>
      <p:sp>
        <p:nvSpPr>
          <p:cNvPr id="60" name="Shape 58"/>
          <p:cNvSpPr/>
          <p:nvPr/>
        </p:nvSpPr>
        <p:spPr>
          <a:xfrm>
            <a:off x="6374805" y="5195094"/>
            <a:ext cx="125016" cy="111125"/>
          </a:xfrm>
          <a:custGeom>
            <a:avLst/>
            <a:gdLst/>
            <a:ahLst/>
            <a:cxnLst/>
            <a:rect l="l" t="t" r="r" b="b"/>
            <a:pathLst>
              <a:path w="125016" h="111125">
                <a:moveTo>
                  <a:pt x="10418" y="76398"/>
                </a:moveTo>
                <a:lnTo>
                  <a:pt x="20836" y="76398"/>
                </a:lnTo>
                <a:lnTo>
                  <a:pt x="49941" y="102270"/>
                </a:lnTo>
                <a:cubicBezTo>
                  <a:pt x="51330" y="103507"/>
                  <a:pt x="53110" y="104180"/>
                  <a:pt x="54955" y="104180"/>
                </a:cubicBezTo>
                <a:cubicBezTo>
                  <a:pt x="59122" y="104180"/>
                  <a:pt x="62508" y="100794"/>
                  <a:pt x="62508" y="96627"/>
                </a:cubicBezTo>
                <a:lnTo>
                  <a:pt x="62508" y="14498"/>
                </a:lnTo>
                <a:cubicBezTo>
                  <a:pt x="62508" y="10331"/>
                  <a:pt x="59122" y="6945"/>
                  <a:pt x="54955" y="6945"/>
                </a:cubicBezTo>
                <a:cubicBezTo>
                  <a:pt x="53110" y="6945"/>
                  <a:pt x="51330" y="7618"/>
                  <a:pt x="49941" y="8855"/>
                </a:cubicBezTo>
                <a:lnTo>
                  <a:pt x="20836" y="34727"/>
                </a:lnTo>
                <a:lnTo>
                  <a:pt x="10418" y="34727"/>
                </a:lnTo>
                <a:cubicBezTo>
                  <a:pt x="4666" y="34727"/>
                  <a:pt x="0" y="39393"/>
                  <a:pt x="0" y="45145"/>
                </a:cubicBezTo>
                <a:lnTo>
                  <a:pt x="0" y="65980"/>
                </a:lnTo>
                <a:cubicBezTo>
                  <a:pt x="0" y="71732"/>
                  <a:pt x="4666" y="76398"/>
                  <a:pt x="10418" y="76398"/>
                </a:cubicBezTo>
                <a:close/>
                <a:moveTo>
                  <a:pt x="79654" y="37982"/>
                </a:moveTo>
                <a:cubicBezTo>
                  <a:pt x="77614" y="40022"/>
                  <a:pt x="77614" y="43321"/>
                  <a:pt x="79654" y="45340"/>
                </a:cubicBezTo>
                <a:lnTo>
                  <a:pt x="89855" y="55541"/>
                </a:lnTo>
                <a:lnTo>
                  <a:pt x="79654" y="65742"/>
                </a:lnTo>
                <a:cubicBezTo>
                  <a:pt x="77614" y="67782"/>
                  <a:pt x="77614" y="71081"/>
                  <a:pt x="79654" y="73099"/>
                </a:cubicBezTo>
                <a:cubicBezTo>
                  <a:pt x="81694" y="75118"/>
                  <a:pt x="84993" y="75140"/>
                  <a:pt x="87012" y="73099"/>
                </a:cubicBezTo>
                <a:lnTo>
                  <a:pt x="97213" y="62898"/>
                </a:lnTo>
                <a:lnTo>
                  <a:pt x="107414" y="73099"/>
                </a:lnTo>
                <a:cubicBezTo>
                  <a:pt x="109454" y="75140"/>
                  <a:pt x="112753" y="75140"/>
                  <a:pt x="114771" y="73099"/>
                </a:cubicBezTo>
                <a:cubicBezTo>
                  <a:pt x="116790" y="71059"/>
                  <a:pt x="116811" y="67760"/>
                  <a:pt x="114771" y="65742"/>
                </a:cubicBezTo>
                <a:lnTo>
                  <a:pt x="104570" y="55541"/>
                </a:lnTo>
                <a:lnTo>
                  <a:pt x="114771" y="45340"/>
                </a:lnTo>
                <a:cubicBezTo>
                  <a:pt x="116811" y="43300"/>
                  <a:pt x="116811" y="40001"/>
                  <a:pt x="114771" y="37982"/>
                </a:cubicBezTo>
                <a:cubicBezTo>
                  <a:pt x="112731" y="35964"/>
                  <a:pt x="109432" y="35942"/>
                  <a:pt x="107414" y="37982"/>
                </a:cubicBezTo>
                <a:lnTo>
                  <a:pt x="97213" y="48183"/>
                </a:lnTo>
                <a:lnTo>
                  <a:pt x="87012" y="37982"/>
                </a:lnTo>
                <a:cubicBezTo>
                  <a:pt x="84972" y="35942"/>
                  <a:pt x="81673" y="35942"/>
                  <a:pt x="79654" y="37982"/>
                </a:cubicBezTo>
                <a:close/>
              </a:path>
            </a:pathLst>
          </a:custGeom>
          <a:solidFill>
            <a:srgbClr val="7A5C58"/>
          </a:solidFill>
          <a:ln/>
        </p:spPr>
      </p:sp>
      <p:sp>
        <p:nvSpPr>
          <p:cNvPr id="61" name="Text 59"/>
          <p:cNvSpPr/>
          <p:nvPr/>
        </p:nvSpPr>
        <p:spPr>
          <a:xfrm>
            <a:off x="6548438" y="5171281"/>
            <a:ext cx="5175250" cy="1587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875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Silencio o canto</a:t>
            </a:r>
            <a:endParaRPr lang="en-US" sz="1600" dirty="0"/>
          </a:p>
        </p:txBody>
      </p:sp>
      <p:sp>
        <p:nvSpPr>
          <p:cNvPr id="62" name="Shape 60"/>
          <p:cNvSpPr/>
          <p:nvPr/>
        </p:nvSpPr>
        <p:spPr>
          <a:xfrm>
            <a:off x="6167438" y="5639594"/>
            <a:ext cx="5699125" cy="1762125"/>
          </a:xfrm>
          <a:custGeom>
            <a:avLst/>
            <a:gdLst/>
            <a:ahLst/>
            <a:cxnLst/>
            <a:rect l="l" t="t" r="r" b="b"/>
            <a:pathLst>
              <a:path w="5699125" h="1762125">
                <a:moveTo>
                  <a:pt x="63507" y="0"/>
                </a:moveTo>
                <a:lnTo>
                  <a:pt x="5635618" y="0"/>
                </a:lnTo>
                <a:cubicBezTo>
                  <a:pt x="5670692" y="0"/>
                  <a:pt x="5699125" y="28433"/>
                  <a:pt x="5699125" y="63507"/>
                </a:cubicBezTo>
                <a:lnTo>
                  <a:pt x="5699125" y="1698618"/>
                </a:lnTo>
                <a:cubicBezTo>
                  <a:pt x="5699125" y="1733692"/>
                  <a:pt x="5670692" y="1762125"/>
                  <a:pt x="5635618" y="1762125"/>
                </a:cubicBezTo>
                <a:lnTo>
                  <a:pt x="63507" y="1762125"/>
                </a:lnTo>
                <a:cubicBezTo>
                  <a:pt x="28433" y="1762125"/>
                  <a:pt x="0" y="1733692"/>
                  <a:pt x="0" y="1698618"/>
                </a:cubicBezTo>
                <a:lnTo>
                  <a:pt x="0" y="63507"/>
                </a:lnTo>
                <a:cubicBezTo>
                  <a:pt x="0" y="28457"/>
                  <a:pt x="28457" y="0"/>
                  <a:pt x="63507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8C3B3B"/>
            </a:solidFill>
            <a:prstDash val="solid"/>
          </a:ln>
        </p:spPr>
      </p:sp>
      <p:sp>
        <p:nvSpPr>
          <p:cNvPr id="63" name="Shape 61"/>
          <p:cNvSpPr/>
          <p:nvPr/>
        </p:nvSpPr>
        <p:spPr>
          <a:xfrm>
            <a:off x="6331148" y="5814219"/>
            <a:ext cx="125016" cy="142875"/>
          </a:xfrm>
          <a:custGeom>
            <a:avLst/>
            <a:gdLst/>
            <a:ahLst/>
            <a:cxnLst/>
            <a:rect l="l" t="t" r="r" b="b"/>
            <a:pathLst>
              <a:path w="125016" h="142875">
                <a:moveTo>
                  <a:pt x="8930" y="17859"/>
                </a:moveTo>
                <a:cubicBezTo>
                  <a:pt x="8930" y="8009"/>
                  <a:pt x="16939" y="0"/>
                  <a:pt x="26789" y="0"/>
                </a:cubicBezTo>
                <a:lnTo>
                  <a:pt x="98227" y="0"/>
                </a:lnTo>
                <a:cubicBezTo>
                  <a:pt x="108077" y="0"/>
                  <a:pt x="116086" y="8009"/>
                  <a:pt x="116086" y="17859"/>
                </a:cubicBezTo>
                <a:lnTo>
                  <a:pt x="116086" y="125016"/>
                </a:lnTo>
                <a:cubicBezTo>
                  <a:pt x="121025" y="125016"/>
                  <a:pt x="125016" y="129006"/>
                  <a:pt x="125016" y="133945"/>
                </a:cubicBezTo>
                <a:cubicBezTo>
                  <a:pt x="125016" y="138885"/>
                  <a:pt x="121025" y="142875"/>
                  <a:pt x="116086" y="142875"/>
                </a:cubicBezTo>
                <a:lnTo>
                  <a:pt x="8930" y="142875"/>
                </a:lnTo>
                <a:cubicBezTo>
                  <a:pt x="3990" y="142875"/>
                  <a:pt x="0" y="138885"/>
                  <a:pt x="0" y="133945"/>
                </a:cubicBezTo>
                <a:cubicBezTo>
                  <a:pt x="0" y="129006"/>
                  <a:pt x="3990" y="125016"/>
                  <a:pt x="8930" y="125016"/>
                </a:cubicBezTo>
                <a:lnTo>
                  <a:pt x="8930" y="17859"/>
                </a:lnTo>
                <a:close/>
                <a:moveTo>
                  <a:pt x="89297" y="80367"/>
                </a:moveTo>
                <a:cubicBezTo>
                  <a:pt x="94225" y="80367"/>
                  <a:pt x="98227" y="76366"/>
                  <a:pt x="98227" y="71438"/>
                </a:cubicBezTo>
                <a:cubicBezTo>
                  <a:pt x="98227" y="66509"/>
                  <a:pt x="94225" y="62508"/>
                  <a:pt x="89297" y="62508"/>
                </a:cubicBezTo>
                <a:cubicBezTo>
                  <a:pt x="84368" y="62508"/>
                  <a:pt x="80367" y="66509"/>
                  <a:pt x="80367" y="71438"/>
                </a:cubicBezTo>
                <a:cubicBezTo>
                  <a:pt x="80367" y="76366"/>
                  <a:pt x="84368" y="80367"/>
                  <a:pt x="89297" y="80367"/>
                </a:cubicBezTo>
                <a:close/>
              </a:path>
            </a:pathLst>
          </a:custGeom>
          <a:solidFill>
            <a:srgbClr val="8C3B3B"/>
          </a:solidFill>
          <a:ln/>
        </p:spPr>
      </p:sp>
      <p:sp>
        <p:nvSpPr>
          <p:cNvPr id="64" name="Text 62"/>
          <p:cNvSpPr/>
          <p:nvPr/>
        </p:nvSpPr>
        <p:spPr>
          <a:xfrm>
            <a:off x="6484938" y="5774531"/>
            <a:ext cx="5318125" cy="2222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125" b="1" dirty="0">
                <a:solidFill>
                  <a:srgbClr val="8C3B3B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IV. Rito de Conclusión</a:t>
            </a:r>
            <a:endParaRPr lang="en-US" sz="1600" dirty="0"/>
          </a:p>
        </p:txBody>
      </p:sp>
      <p:sp>
        <p:nvSpPr>
          <p:cNvPr id="65" name="Shape 63"/>
          <p:cNvSpPr/>
          <p:nvPr/>
        </p:nvSpPr>
        <p:spPr>
          <a:xfrm>
            <a:off x="6381750" y="6147594"/>
            <a:ext cx="111125" cy="111125"/>
          </a:xfrm>
          <a:custGeom>
            <a:avLst/>
            <a:gdLst/>
            <a:ahLst/>
            <a:cxnLst/>
            <a:rect l="l" t="t" r="r" b="b"/>
            <a:pathLst>
              <a:path w="111125" h="111125">
                <a:moveTo>
                  <a:pt x="100099" y="4102"/>
                </a:moveTo>
                <a:cubicBezTo>
                  <a:pt x="102595" y="5209"/>
                  <a:pt x="104180" y="7683"/>
                  <a:pt x="104180" y="10418"/>
                </a:cubicBezTo>
                <a:lnTo>
                  <a:pt x="104180" y="100707"/>
                </a:lnTo>
                <a:cubicBezTo>
                  <a:pt x="104180" y="103442"/>
                  <a:pt x="102595" y="105916"/>
                  <a:pt x="100099" y="107023"/>
                </a:cubicBezTo>
                <a:cubicBezTo>
                  <a:pt x="97603" y="108130"/>
                  <a:pt x="94717" y="107717"/>
                  <a:pt x="92655" y="105916"/>
                </a:cubicBezTo>
                <a:lnTo>
                  <a:pt x="82541" y="97082"/>
                </a:lnTo>
                <a:cubicBezTo>
                  <a:pt x="73078" y="88813"/>
                  <a:pt x="61119" y="83995"/>
                  <a:pt x="48595" y="83409"/>
                </a:cubicBezTo>
                <a:lnTo>
                  <a:pt x="48595" y="104180"/>
                </a:lnTo>
                <a:cubicBezTo>
                  <a:pt x="48595" y="108021"/>
                  <a:pt x="45492" y="111125"/>
                  <a:pt x="41650" y="111125"/>
                </a:cubicBezTo>
                <a:lnTo>
                  <a:pt x="34705" y="111125"/>
                </a:lnTo>
                <a:cubicBezTo>
                  <a:pt x="30863" y="111125"/>
                  <a:pt x="27760" y="108021"/>
                  <a:pt x="27760" y="104180"/>
                </a:cubicBezTo>
                <a:lnTo>
                  <a:pt x="27760" y="83344"/>
                </a:lnTo>
                <a:cubicBezTo>
                  <a:pt x="12436" y="83344"/>
                  <a:pt x="0" y="70907"/>
                  <a:pt x="0" y="55563"/>
                </a:cubicBezTo>
                <a:cubicBezTo>
                  <a:pt x="0" y="40218"/>
                  <a:pt x="12436" y="27781"/>
                  <a:pt x="27781" y="27781"/>
                </a:cubicBezTo>
                <a:lnTo>
                  <a:pt x="46121" y="27781"/>
                </a:lnTo>
                <a:cubicBezTo>
                  <a:pt x="59534" y="27738"/>
                  <a:pt x="72470" y="22854"/>
                  <a:pt x="82562" y="14043"/>
                </a:cubicBezTo>
                <a:lnTo>
                  <a:pt x="92677" y="5209"/>
                </a:lnTo>
                <a:cubicBezTo>
                  <a:pt x="94717" y="3408"/>
                  <a:pt x="97647" y="2995"/>
                  <a:pt x="100121" y="4102"/>
                </a:cubicBezTo>
                <a:close/>
                <a:moveTo>
                  <a:pt x="48617" y="69453"/>
                </a:moveTo>
                <a:lnTo>
                  <a:pt x="48617" y="69497"/>
                </a:lnTo>
                <a:cubicBezTo>
                  <a:pt x="63875" y="70083"/>
                  <a:pt x="78525" y="75682"/>
                  <a:pt x="90289" y="85427"/>
                </a:cubicBezTo>
                <a:lnTo>
                  <a:pt x="90289" y="25676"/>
                </a:lnTo>
                <a:cubicBezTo>
                  <a:pt x="78525" y="35421"/>
                  <a:pt x="63875" y="41021"/>
                  <a:pt x="48617" y="41607"/>
                </a:cubicBezTo>
                <a:lnTo>
                  <a:pt x="48617" y="69453"/>
                </a:lnTo>
                <a:close/>
              </a:path>
            </a:pathLst>
          </a:custGeom>
          <a:solidFill>
            <a:srgbClr val="8C3B3B"/>
          </a:solidFill>
          <a:ln/>
        </p:spPr>
      </p:sp>
      <p:sp>
        <p:nvSpPr>
          <p:cNvPr id="66" name="Text 64"/>
          <p:cNvSpPr/>
          <p:nvPr/>
        </p:nvSpPr>
        <p:spPr>
          <a:xfrm>
            <a:off x="6548438" y="6123781"/>
            <a:ext cx="5175250" cy="1587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875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Avisos</a:t>
            </a:r>
            <a:endParaRPr lang="en-US" sz="1600" dirty="0"/>
          </a:p>
        </p:txBody>
      </p:sp>
      <p:sp>
        <p:nvSpPr>
          <p:cNvPr id="67" name="Shape 65"/>
          <p:cNvSpPr/>
          <p:nvPr/>
        </p:nvSpPr>
        <p:spPr>
          <a:xfrm>
            <a:off x="6374805" y="6433344"/>
            <a:ext cx="125016" cy="111125"/>
          </a:xfrm>
          <a:custGeom>
            <a:avLst/>
            <a:gdLst/>
            <a:ahLst/>
            <a:cxnLst/>
            <a:rect l="l" t="t" r="r" b="b"/>
            <a:pathLst>
              <a:path w="125016" h="111125">
                <a:moveTo>
                  <a:pt x="60685" y="6728"/>
                </a:moveTo>
                <a:cubicBezTo>
                  <a:pt x="57624" y="2496"/>
                  <a:pt x="52719" y="0"/>
                  <a:pt x="47510" y="0"/>
                </a:cubicBezTo>
                <a:cubicBezTo>
                  <a:pt x="38525" y="0"/>
                  <a:pt x="31254" y="7271"/>
                  <a:pt x="31254" y="16256"/>
                </a:cubicBezTo>
                <a:lnTo>
                  <a:pt x="31254" y="16777"/>
                </a:lnTo>
                <a:cubicBezTo>
                  <a:pt x="31254" y="30755"/>
                  <a:pt x="49051" y="45731"/>
                  <a:pt x="57776" y="52220"/>
                </a:cubicBezTo>
                <a:cubicBezTo>
                  <a:pt x="60598" y="54325"/>
                  <a:pt x="64396" y="54325"/>
                  <a:pt x="67218" y="52220"/>
                </a:cubicBezTo>
                <a:cubicBezTo>
                  <a:pt x="75943" y="45709"/>
                  <a:pt x="93740" y="30755"/>
                  <a:pt x="93740" y="16777"/>
                </a:cubicBezTo>
                <a:lnTo>
                  <a:pt x="93740" y="16256"/>
                </a:lnTo>
                <a:cubicBezTo>
                  <a:pt x="93740" y="7271"/>
                  <a:pt x="86469" y="0"/>
                  <a:pt x="77484" y="0"/>
                </a:cubicBezTo>
                <a:cubicBezTo>
                  <a:pt x="72275" y="0"/>
                  <a:pt x="67370" y="2496"/>
                  <a:pt x="64309" y="6728"/>
                </a:cubicBezTo>
                <a:lnTo>
                  <a:pt x="62508" y="9268"/>
                </a:lnTo>
                <a:lnTo>
                  <a:pt x="60685" y="6728"/>
                </a:lnTo>
                <a:close/>
                <a:moveTo>
                  <a:pt x="23723" y="74120"/>
                </a:moveTo>
                <a:lnTo>
                  <a:pt x="14477" y="83344"/>
                </a:lnTo>
                <a:lnTo>
                  <a:pt x="6945" y="83344"/>
                </a:lnTo>
                <a:cubicBezTo>
                  <a:pt x="3104" y="83344"/>
                  <a:pt x="0" y="86447"/>
                  <a:pt x="0" y="90289"/>
                </a:cubicBezTo>
                <a:lnTo>
                  <a:pt x="0" y="104180"/>
                </a:lnTo>
                <a:cubicBezTo>
                  <a:pt x="0" y="108021"/>
                  <a:pt x="3104" y="111125"/>
                  <a:pt x="6945" y="111125"/>
                </a:cubicBezTo>
                <a:lnTo>
                  <a:pt x="76507" y="111125"/>
                </a:lnTo>
                <a:cubicBezTo>
                  <a:pt x="82801" y="111125"/>
                  <a:pt x="88943" y="109107"/>
                  <a:pt x="94022" y="105373"/>
                </a:cubicBezTo>
                <a:lnTo>
                  <a:pt x="121500" y="85123"/>
                </a:lnTo>
                <a:cubicBezTo>
                  <a:pt x="125363" y="82280"/>
                  <a:pt x="126188" y="76854"/>
                  <a:pt x="123344" y="72991"/>
                </a:cubicBezTo>
                <a:cubicBezTo>
                  <a:pt x="120501" y="69128"/>
                  <a:pt x="115075" y="68303"/>
                  <a:pt x="111212" y="71146"/>
                </a:cubicBezTo>
                <a:lnTo>
                  <a:pt x="85210" y="90289"/>
                </a:lnTo>
                <a:lnTo>
                  <a:pt x="60771" y="90289"/>
                </a:lnTo>
                <a:cubicBezTo>
                  <a:pt x="57885" y="90289"/>
                  <a:pt x="55563" y="87967"/>
                  <a:pt x="55563" y="85080"/>
                </a:cubicBezTo>
                <a:cubicBezTo>
                  <a:pt x="55563" y="82193"/>
                  <a:pt x="57885" y="79871"/>
                  <a:pt x="60771" y="79871"/>
                </a:cubicBezTo>
                <a:lnTo>
                  <a:pt x="76398" y="79871"/>
                </a:lnTo>
                <a:cubicBezTo>
                  <a:pt x="80240" y="79871"/>
                  <a:pt x="83344" y="76767"/>
                  <a:pt x="83344" y="72926"/>
                </a:cubicBezTo>
                <a:cubicBezTo>
                  <a:pt x="83344" y="69084"/>
                  <a:pt x="80240" y="65980"/>
                  <a:pt x="76398" y="65980"/>
                </a:cubicBezTo>
                <a:lnTo>
                  <a:pt x="43365" y="65980"/>
                </a:lnTo>
                <a:cubicBezTo>
                  <a:pt x="36007" y="65980"/>
                  <a:pt x="28932" y="68911"/>
                  <a:pt x="23723" y="74120"/>
                </a:cubicBezTo>
                <a:close/>
              </a:path>
            </a:pathLst>
          </a:custGeom>
          <a:solidFill>
            <a:srgbClr val="8C3B3B"/>
          </a:solidFill>
          <a:ln/>
        </p:spPr>
      </p:sp>
      <p:sp>
        <p:nvSpPr>
          <p:cNvPr id="68" name="Text 66"/>
          <p:cNvSpPr/>
          <p:nvPr/>
        </p:nvSpPr>
        <p:spPr>
          <a:xfrm>
            <a:off x="6548438" y="6409531"/>
            <a:ext cx="5175250" cy="1587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875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Bendición (si preside un laico):</a:t>
            </a:r>
            <a:endParaRPr lang="en-US" sz="1600" dirty="0"/>
          </a:p>
        </p:txBody>
      </p:sp>
      <p:sp>
        <p:nvSpPr>
          <p:cNvPr id="69" name="Text 67"/>
          <p:cNvSpPr/>
          <p:nvPr/>
        </p:nvSpPr>
        <p:spPr>
          <a:xfrm>
            <a:off x="6365875" y="6600031"/>
            <a:ext cx="5357813" cy="1587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875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"El Señor nos bendiga, nos guarde de todo mal…"</a:t>
            </a:r>
            <a:endParaRPr lang="en-US" sz="1600" dirty="0"/>
          </a:p>
        </p:txBody>
      </p:sp>
      <p:sp>
        <p:nvSpPr>
          <p:cNvPr id="70" name="Text 68"/>
          <p:cNvSpPr/>
          <p:nvPr/>
        </p:nvSpPr>
        <p:spPr>
          <a:xfrm>
            <a:off x="6365875" y="6790531"/>
            <a:ext cx="5349875" cy="12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75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(No hacer la señal de la cruz sobre el pueblo como sacerdote)</a:t>
            </a:r>
            <a:endParaRPr lang="en-US" sz="1600" dirty="0"/>
          </a:p>
        </p:txBody>
      </p:sp>
      <p:sp>
        <p:nvSpPr>
          <p:cNvPr id="71" name="Shape 69"/>
          <p:cNvSpPr/>
          <p:nvPr/>
        </p:nvSpPr>
        <p:spPr>
          <a:xfrm>
            <a:off x="6395641" y="7068344"/>
            <a:ext cx="83344" cy="111125"/>
          </a:xfrm>
          <a:custGeom>
            <a:avLst/>
            <a:gdLst/>
            <a:ahLst/>
            <a:cxnLst/>
            <a:rect l="l" t="t" r="r" b="b"/>
            <a:pathLst>
              <a:path w="83344" h="111125">
                <a:moveTo>
                  <a:pt x="41672" y="17363"/>
                </a:moveTo>
                <a:cubicBezTo>
                  <a:pt x="48380" y="17363"/>
                  <a:pt x="53826" y="11917"/>
                  <a:pt x="53826" y="5209"/>
                </a:cubicBezTo>
                <a:cubicBezTo>
                  <a:pt x="53826" y="-1499"/>
                  <a:pt x="48380" y="-6945"/>
                  <a:pt x="41672" y="-6945"/>
                </a:cubicBezTo>
                <a:cubicBezTo>
                  <a:pt x="34964" y="-6945"/>
                  <a:pt x="29518" y="-1499"/>
                  <a:pt x="29518" y="5209"/>
                </a:cubicBezTo>
                <a:cubicBezTo>
                  <a:pt x="29518" y="11917"/>
                  <a:pt x="34964" y="17363"/>
                  <a:pt x="41672" y="17363"/>
                </a:cubicBezTo>
                <a:close/>
                <a:moveTo>
                  <a:pt x="22876" y="49464"/>
                </a:moveTo>
                <a:lnTo>
                  <a:pt x="27781" y="44559"/>
                </a:lnTo>
                <a:lnTo>
                  <a:pt x="27781" y="59599"/>
                </a:lnTo>
                <a:cubicBezTo>
                  <a:pt x="27781" y="65677"/>
                  <a:pt x="30429" y="71472"/>
                  <a:pt x="35052" y="75422"/>
                </a:cubicBezTo>
                <a:lnTo>
                  <a:pt x="50549" y="88705"/>
                </a:lnTo>
                <a:cubicBezTo>
                  <a:pt x="51829" y="89812"/>
                  <a:pt x="52676" y="91331"/>
                  <a:pt x="52915" y="93002"/>
                </a:cubicBezTo>
                <a:lnTo>
                  <a:pt x="55649" y="112123"/>
                </a:lnTo>
                <a:cubicBezTo>
                  <a:pt x="56192" y="115922"/>
                  <a:pt x="59708" y="118570"/>
                  <a:pt x="63506" y="118027"/>
                </a:cubicBezTo>
                <a:cubicBezTo>
                  <a:pt x="67304" y="117484"/>
                  <a:pt x="69952" y="113968"/>
                  <a:pt x="69410" y="110170"/>
                </a:cubicBezTo>
                <a:lnTo>
                  <a:pt x="66675" y="91049"/>
                </a:lnTo>
                <a:cubicBezTo>
                  <a:pt x="65959" y="86035"/>
                  <a:pt x="63441" y="81477"/>
                  <a:pt x="59599" y="78178"/>
                </a:cubicBezTo>
                <a:lnTo>
                  <a:pt x="52112" y="71754"/>
                </a:lnTo>
                <a:lnTo>
                  <a:pt x="52112" y="46751"/>
                </a:lnTo>
                <a:lnTo>
                  <a:pt x="52936" y="47771"/>
                </a:lnTo>
                <a:cubicBezTo>
                  <a:pt x="56886" y="52719"/>
                  <a:pt x="62877" y="55584"/>
                  <a:pt x="69214" y="55584"/>
                </a:cubicBezTo>
                <a:lnTo>
                  <a:pt x="76420" y="55584"/>
                </a:lnTo>
                <a:cubicBezTo>
                  <a:pt x="80262" y="55584"/>
                  <a:pt x="83365" y="52481"/>
                  <a:pt x="83365" y="48639"/>
                </a:cubicBezTo>
                <a:cubicBezTo>
                  <a:pt x="83365" y="44797"/>
                  <a:pt x="80262" y="41694"/>
                  <a:pt x="76420" y="41694"/>
                </a:cubicBezTo>
                <a:lnTo>
                  <a:pt x="69214" y="41694"/>
                </a:lnTo>
                <a:cubicBezTo>
                  <a:pt x="67109" y="41694"/>
                  <a:pt x="65112" y="40739"/>
                  <a:pt x="63788" y="39089"/>
                </a:cubicBezTo>
                <a:lnTo>
                  <a:pt x="59903" y="34227"/>
                </a:lnTo>
                <a:cubicBezTo>
                  <a:pt x="54911" y="27977"/>
                  <a:pt x="47337" y="24330"/>
                  <a:pt x="39328" y="24330"/>
                </a:cubicBezTo>
                <a:cubicBezTo>
                  <a:pt x="32339" y="24330"/>
                  <a:pt x="25633" y="27108"/>
                  <a:pt x="20706" y="32057"/>
                </a:cubicBezTo>
                <a:lnTo>
                  <a:pt x="13044" y="39632"/>
                </a:lnTo>
                <a:cubicBezTo>
                  <a:pt x="9137" y="43538"/>
                  <a:pt x="6945" y="48834"/>
                  <a:pt x="6945" y="54369"/>
                </a:cubicBezTo>
                <a:lnTo>
                  <a:pt x="6945" y="62508"/>
                </a:lnTo>
                <a:cubicBezTo>
                  <a:pt x="6945" y="66349"/>
                  <a:pt x="10049" y="69453"/>
                  <a:pt x="13891" y="69453"/>
                </a:cubicBezTo>
                <a:cubicBezTo>
                  <a:pt x="17732" y="69453"/>
                  <a:pt x="20836" y="66349"/>
                  <a:pt x="20836" y="62508"/>
                </a:cubicBezTo>
                <a:lnTo>
                  <a:pt x="20836" y="54369"/>
                </a:lnTo>
                <a:cubicBezTo>
                  <a:pt x="20836" y="52524"/>
                  <a:pt x="21574" y="50766"/>
                  <a:pt x="22876" y="49464"/>
                </a:cubicBezTo>
                <a:close/>
                <a:moveTo>
                  <a:pt x="25567" y="88401"/>
                </a:moveTo>
                <a:cubicBezTo>
                  <a:pt x="25242" y="89529"/>
                  <a:pt x="24634" y="90571"/>
                  <a:pt x="23809" y="91396"/>
                </a:cubicBezTo>
                <a:lnTo>
                  <a:pt x="8985" y="106220"/>
                </a:lnTo>
                <a:cubicBezTo>
                  <a:pt x="6272" y="108933"/>
                  <a:pt x="6272" y="113339"/>
                  <a:pt x="8985" y="116052"/>
                </a:cubicBezTo>
                <a:cubicBezTo>
                  <a:pt x="11699" y="118765"/>
                  <a:pt x="16104" y="118765"/>
                  <a:pt x="18817" y="116052"/>
                </a:cubicBezTo>
                <a:lnTo>
                  <a:pt x="33641" y="101228"/>
                </a:lnTo>
                <a:cubicBezTo>
                  <a:pt x="36137" y="98732"/>
                  <a:pt x="37960" y="95628"/>
                  <a:pt x="38937" y="92221"/>
                </a:cubicBezTo>
                <a:lnTo>
                  <a:pt x="39415" y="90571"/>
                </a:lnTo>
                <a:lnTo>
                  <a:pt x="29431" y="82020"/>
                </a:lnTo>
                <a:cubicBezTo>
                  <a:pt x="28888" y="81542"/>
                  <a:pt x="28346" y="81065"/>
                  <a:pt x="27825" y="80544"/>
                </a:cubicBezTo>
                <a:lnTo>
                  <a:pt x="25567" y="88401"/>
                </a:lnTo>
                <a:close/>
              </a:path>
            </a:pathLst>
          </a:custGeom>
          <a:solidFill>
            <a:srgbClr val="8C3B3B"/>
          </a:solidFill>
          <a:ln/>
        </p:spPr>
      </p:sp>
      <p:sp>
        <p:nvSpPr>
          <p:cNvPr id="72" name="Text 70"/>
          <p:cNvSpPr/>
          <p:nvPr/>
        </p:nvSpPr>
        <p:spPr>
          <a:xfrm>
            <a:off x="6548438" y="7044531"/>
            <a:ext cx="5175250" cy="1587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875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Despedida</a:t>
            </a:r>
            <a:endParaRPr lang="en-US" sz="1600" dirty="0"/>
          </a:p>
        </p:txBody>
      </p:sp>
      <p:sp>
        <p:nvSpPr>
          <p:cNvPr id="73" name="Shape 71"/>
          <p:cNvSpPr/>
          <p:nvPr/>
        </p:nvSpPr>
        <p:spPr>
          <a:xfrm>
            <a:off x="333375" y="7473156"/>
            <a:ext cx="31750" cy="889000"/>
          </a:xfrm>
          <a:custGeom>
            <a:avLst/>
            <a:gdLst/>
            <a:ahLst/>
            <a:cxnLst/>
            <a:rect l="l" t="t" r="r" b="b"/>
            <a:pathLst>
              <a:path w="31750" h="889000">
                <a:moveTo>
                  <a:pt x="31750" y="0"/>
                </a:moveTo>
                <a:lnTo>
                  <a:pt x="31750" y="0"/>
                </a:lnTo>
                <a:lnTo>
                  <a:pt x="31750" y="889000"/>
                </a:lnTo>
                <a:lnTo>
                  <a:pt x="31750" y="889000"/>
                </a:lnTo>
                <a:cubicBezTo>
                  <a:pt x="14227" y="889000"/>
                  <a:pt x="0" y="874773"/>
                  <a:pt x="0" y="857250"/>
                </a:cubicBezTo>
                <a:lnTo>
                  <a:pt x="0" y="31750"/>
                </a:lnTo>
                <a:cubicBezTo>
                  <a:pt x="0" y="14227"/>
                  <a:pt x="14227" y="0"/>
                  <a:pt x="31750" y="0"/>
                </a:cubicBez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74" name="Shape 72"/>
          <p:cNvSpPr/>
          <p:nvPr/>
        </p:nvSpPr>
        <p:spPr>
          <a:xfrm>
            <a:off x="468313" y="7600156"/>
            <a:ext cx="111125" cy="127000"/>
          </a:xfrm>
          <a:custGeom>
            <a:avLst/>
            <a:gdLst/>
            <a:ahLst/>
            <a:cxnLst/>
            <a:rect l="l" t="t" r="r" b="b"/>
            <a:pathLst>
              <a:path w="111125" h="127000">
                <a:moveTo>
                  <a:pt x="55563" y="61516"/>
                </a:moveTo>
                <a:cubicBezTo>
                  <a:pt x="39134" y="61516"/>
                  <a:pt x="25797" y="48178"/>
                  <a:pt x="25797" y="31750"/>
                </a:cubicBezTo>
                <a:cubicBezTo>
                  <a:pt x="25797" y="15322"/>
                  <a:pt x="39134" y="1984"/>
                  <a:pt x="55562" y="1984"/>
                </a:cubicBezTo>
                <a:cubicBezTo>
                  <a:pt x="71991" y="1984"/>
                  <a:pt x="85328" y="15322"/>
                  <a:pt x="85328" y="31750"/>
                </a:cubicBezTo>
                <a:cubicBezTo>
                  <a:pt x="85328" y="48178"/>
                  <a:pt x="71991" y="61516"/>
                  <a:pt x="55563" y="61516"/>
                </a:cubicBezTo>
                <a:close/>
                <a:moveTo>
                  <a:pt x="47997" y="75406"/>
                </a:moveTo>
                <a:lnTo>
                  <a:pt x="63128" y="75406"/>
                </a:lnTo>
                <a:cubicBezTo>
                  <a:pt x="65534" y="75406"/>
                  <a:pt x="67469" y="77341"/>
                  <a:pt x="67469" y="79747"/>
                </a:cubicBezTo>
                <a:cubicBezTo>
                  <a:pt x="67469" y="80789"/>
                  <a:pt x="67097" y="81781"/>
                  <a:pt x="66427" y="82575"/>
                </a:cubicBezTo>
                <a:lnTo>
                  <a:pt x="59630" y="90512"/>
                </a:lnTo>
                <a:lnTo>
                  <a:pt x="67320" y="119063"/>
                </a:lnTo>
                <a:lnTo>
                  <a:pt x="67469" y="119063"/>
                </a:lnTo>
                <a:lnTo>
                  <a:pt x="76051" y="84708"/>
                </a:lnTo>
                <a:cubicBezTo>
                  <a:pt x="76597" y="82550"/>
                  <a:pt x="78804" y="81235"/>
                  <a:pt x="80888" y="82029"/>
                </a:cubicBezTo>
                <a:cubicBezTo>
                  <a:pt x="96242" y="87883"/>
                  <a:pt x="107156" y="102766"/>
                  <a:pt x="107156" y="120179"/>
                </a:cubicBezTo>
                <a:cubicBezTo>
                  <a:pt x="107156" y="123924"/>
                  <a:pt x="104105" y="126975"/>
                  <a:pt x="100360" y="126975"/>
                </a:cubicBezTo>
                <a:lnTo>
                  <a:pt x="10765" y="127000"/>
                </a:lnTo>
                <a:cubicBezTo>
                  <a:pt x="7020" y="127000"/>
                  <a:pt x="3969" y="123949"/>
                  <a:pt x="3969" y="120204"/>
                </a:cubicBezTo>
                <a:cubicBezTo>
                  <a:pt x="3969" y="102791"/>
                  <a:pt x="14883" y="87908"/>
                  <a:pt x="30237" y="82054"/>
                </a:cubicBezTo>
                <a:cubicBezTo>
                  <a:pt x="32321" y="81260"/>
                  <a:pt x="34528" y="82575"/>
                  <a:pt x="35074" y="84733"/>
                </a:cubicBezTo>
                <a:lnTo>
                  <a:pt x="43656" y="119087"/>
                </a:lnTo>
                <a:lnTo>
                  <a:pt x="43805" y="119087"/>
                </a:lnTo>
                <a:lnTo>
                  <a:pt x="51495" y="90537"/>
                </a:lnTo>
                <a:lnTo>
                  <a:pt x="44698" y="82600"/>
                </a:lnTo>
                <a:cubicBezTo>
                  <a:pt x="44028" y="81806"/>
                  <a:pt x="43656" y="80814"/>
                  <a:pt x="43656" y="79772"/>
                </a:cubicBezTo>
                <a:cubicBezTo>
                  <a:pt x="43656" y="77366"/>
                  <a:pt x="45591" y="75431"/>
                  <a:pt x="47997" y="75431"/>
                </a:cubicBez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75" name="Text 73"/>
          <p:cNvSpPr/>
          <p:nvPr/>
        </p:nvSpPr>
        <p:spPr>
          <a:xfrm>
            <a:off x="603250" y="7568406"/>
            <a:ext cx="539750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00" b="1" dirty="0">
                <a:solidFill>
                  <a:srgbClr val="C5A575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Aspectos Prácticos</a:t>
            </a:r>
            <a:endParaRPr lang="en-US" sz="1600" dirty="0"/>
          </a:p>
        </p:txBody>
      </p:sp>
      <p:sp>
        <p:nvSpPr>
          <p:cNvPr id="76" name="Shape 74"/>
          <p:cNvSpPr/>
          <p:nvPr/>
        </p:nvSpPr>
        <p:spPr>
          <a:xfrm>
            <a:off x="467320" y="7822406"/>
            <a:ext cx="97234" cy="111125"/>
          </a:xfrm>
          <a:custGeom>
            <a:avLst/>
            <a:gdLst/>
            <a:ahLst/>
            <a:cxnLst/>
            <a:rect l="l" t="t" r="r" b="b"/>
            <a:pathLst>
              <a:path w="97234" h="111125">
                <a:moveTo>
                  <a:pt x="94369" y="15215"/>
                </a:moveTo>
                <a:cubicBezTo>
                  <a:pt x="97473" y="17472"/>
                  <a:pt x="98168" y="21813"/>
                  <a:pt x="95910" y="24916"/>
                </a:cubicBezTo>
                <a:lnTo>
                  <a:pt x="40348" y="101315"/>
                </a:lnTo>
                <a:cubicBezTo>
                  <a:pt x="39154" y="102964"/>
                  <a:pt x="37309" y="103984"/>
                  <a:pt x="35269" y="104158"/>
                </a:cubicBezTo>
                <a:cubicBezTo>
                  <a:pt x="33229" y="104332"/>
                  <a:pt x="31254" y="103572"/>
                  <a:pt x="29821" y="102140"/>
                </a:cubicBezTo>
                <a:lnTo>
                  <a:pt x="2040" y="74358"/>
                </a:lnTo>
                <a:cubicBezTo>
                  <a:pt x="-673" y="71645"/>
                  <a:pt x="-673" y="67239"/>
                  <a:pt x="2040" y="64526"/>
                </a:cubicBezTo>
                <a:cubicBezTo>
                  <a:pt x="4753" y="61813"/>
                  <a:pt x="9159" y="61813"/>
                  <a:pt x="11872" y="64526"/>
                </a:cubicBezTo>
                <a:lnTo>
                  <a:pt x="33902" y="86556"/>
                </a:lnTo>
                <a:lnTo>
                  <a:pt x="84689" y="16734"/>
                </a:lnTo>
                <a:cubicBezTo>
                  <a:pt x="86947" y="13630"/>
                  <a:pt x="91287" y="12936"/>
                  <a:pt x="94391" y="15193"/>
                </a:cubicBez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77" name="Text 75"/>
          <p:cNvSpPr/>
          <p:nvPr/>
        </p:nvSpPr>
        <p:spPr>
          <a:xfrm>
            <a:off x="646906" y="7790656"/>
            <a:ext cx="1635125" cy="1587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875" b="1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Vestidura:</a:t>
            </a:r>
            <a:r>
              <a:rPr lang="en-US" sz="875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 alba, si está establecido</a:t>
            </a:r>
            <a:endParaRPr lang="en-US" sz="1600" dirty="0"/>
          </a:p>
        </p:txBody>
      </p:sp>
      <p:sp>
        <p:nvSpPr>
          <p:cNvPr id="78" name="Shape 76"/>
          <p:cNvSpPr/>
          <p:nvPr/>
        </p:nvSpPr>
        <p:spPr>
          <a:xfrm>
            <a:off x="467320" y="7981156"/>
            <a:ext cx="97234" cy="111125"/>
          </a:xfrm>
          <a:custGeom>
            <a:avLst/>
            <a:gdLst/>
            <a:ahLst/>
            <a:cxnLst/>
            <a:rect l="l" t="t" r="r" b="b"/>
            <a:pathLst>
              <a:path w="97234" h="111125">
                <a:moveTo>
                  <a:pt x="94369" y="15215"/>
                </a:moveTo>
                <a:cubicBezTo>
                  <a:pt x="97473" y="17472"/>
                  <a:pt x="98168" y="21813"/>
                  <a:pt x="95910" y="24916"/>
                </a:cubicBezTo>
                <a:lnTo>
                  <a:pt x="40348" y="101315"/>
                </a:lnTo>
                <a:cubicBezTo>
                  <a:pt x="39154" y="102964"/>
                  <a:pt x="37309" y="103984"/>
                  <a:pt x="35269" y="104158"/>
                </a:cubicBezTo>
                <a:cubicBezTo>
                  <a:pt x="33229" y="104332"/>
                  <a:pt x="31254" y="103572"/>
                  <a:pt x="29821" y="102140"/>
                </a:cubicBezTo>
                <a:lnTo>
                  <a:pt x="2040" y="74358"/>
                </a:lnTo>
                <a:cubicBezTo>
                  <a:pt x="-673" y="71645"/>
                  <a:pt x="-673" y="67239"/>
                  <a:pt x="2040" y="64526"/>
                </a:cubicBezTo>
                <a:cubicBezTo>
                  <a:pt x="4753" y="61813"/>
                  <a:pt x="9159" y="61813"/>
                  <a:pt x="11872" y="64526"/>
                </a:cubicBezTo>
                <a:lnTo>
                  <a:pt x="33902" y="86556"/>
                </a:lnTo>
                <a:lnTo>
                  <a:pt x="84689" y="16734"/>
                </a:lnTo>
                <a:cubicBezTo>
                  <a:pt x="86947" y="13630"/>
                  <a:pt x="91287" y="12936"/>
                  <a:pt x="94391" y="15193"/>
                </a:cubicBez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79" name="Text 77"/>
          <p:cNvSpPr/>
          <p:nvPr/>
        </p:nvSpPr>
        <p:spPr>
          <a:xfrm>
            <a:off x="646906" y="7957344"/>
            <a:ext cx="1489521" cy="1349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875" b="1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Mantener dignidad y sobriedad</a:t>
            </a:r>
            <a:endParaRPr lang="en-US" sz="1600" dirty="0"/>
          </a:p>
        </p:txBody>
      </p:sp>
      <p:sp>
        <p:nvSpPr>
          <p:cNvPr id="80" name="Shape 78"/>
          <p:cNvSpPr/>
          <p:nvPr/>
        </p:nvSpPr>
        <p:spPr>
          <a:xfrm>
            <a:off x="467320" y="8139906"/>
            <a:ext cx="97234" cy="111125"/>
          </a:xfrm>
          <a:custGeom>
            <a:avLst/>
            <a:gdLst/>
            <a:ahLst/>
            <a:cxnLst/>
            <a:rect l="l" t="t" r="r" b="b"/>
            <a:pathLst>
              <a:path w="97234" h="111125">
                <a:moveTo>
                  <a:pt x="94369" y="15215"/>
                </a:moveTo>
                <a:cubicBezTo>
                  <a:pt x="97473" y="17472"/>
                  <a:pt x="98168" y="21813"/>
                  <a:pt x="95910" y="24916"/>
                </a:cubicBezTo>
                <a:lnTo>
                  <a:pt x="40348" y="101315"/>
                </a:lnTo>
                <a:cubicBezTo>
                  <a:pt x="39154" y="102964"/>
                  <a:pt x="37309" y="103984"/>
                  <a:pt x="35269" y="104158"/>
                </a:cubicBezTo>
                <a:cubicBezTo>
                  <a:pt x="33229" y="104332"/>
                  <a:pt x="31254" y="103572"/>
                  <a:pt x="29821" y="102140"/>
                </a:cubicBezTo>
                <a:lnTo>
                  <a:pt x="2040" y="74358"/>
                </a:lnTo>
                <a:cubicBezTo>
                  <a:pt x="-673" y="71645"/>
                  <a:pt x="-673" y="67239"/>
                  <a:pt x="2040" y="64526"/>
                </a:cubicBezTo>
                <a:cubicBezTo>
                  <a:pt x="4753" y="61813"/>
                  <a:pt x="9159" y="61813"/>
                  <a:pt x="11872" y="64526"/>
                </a:cubicBezTo>
                <a:lnTo>
                  <a:pt x="33902" y="86556"/>
                </a:lnTo>
                <a:lnTo>
                  <a:pt x="84689" y="16734"/>
                </a:lnTo>
                <a:cubicBezTo>
                  <a:pt x="86947" y="13630"/>
                  <a:pt x="91287" y="12936"/>
                  <a:pt x="94391" y="15193"/>
                </a:cubicBez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81" name="Text 79"/>
          <p:cNvSpPr/>
          <p:nvPr/>
        </p:nvSpPr>
        <p:spPr>
          <a:xfrm>
            <a:off x="646906" y="8108156"/>
            <a:ext cx="2000250" cy="1587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875" b="1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No improvisar fórmulas</a:t>
            </a:r>
            <a:r>
              <a:rPr lang="en-US" sz="875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 propias de la Misa</a:t>
            </a:r>
            <a:endParaRPr lang="en-US" sz="1600" dirty="0"/>
          </a:p>
        </p:txBody>
      </p:sp>
      <p:sp>
        <p:nvSpPr>
          <p:cNvPr id="82" name="Shape 80"/>
          <p:cNvSpPr/>
          <p:nvPr/>
        </p:nvSpPr>
        <p:spPr>
          <a:xfrm>
            <a:off x="6175375" y="7473156"/>
            <a:ext cx="31750" cy="889000"/>
          </a:xfrm>
          <a:custGeom>
            <a:avLst/>
            <a:gdLst/>
            <a:ahLst/>
            <a:cxnLst/>
            <a:rect l="l" t="t" r="r" b="b"/>
            <a:pathLst>
              <a:path w="31750" h="889000">
                <a:moveTo>
                  <a:pt x="31750" y="0"/>
                </a:moveTo>
                <a:lnTo>
                  <a:pt x="31750" y="0"/>
                </a:lnTo>
                <a:lnTo>
                  <a:pt x="31750" y="889000"/>
                </a:lnTo>
                <a:lnTo>
                  <a:pt x="31750" y="889000"/>
                </a:lnTo>
                <a:cubicBezTo>
                  <a:pt x="14227" y="889000"/>
                  <a:pt x="0" y="874773"/>
                  <a:pt x="0" y="857250"/>
                </a:cubicBezTo>
                <a:lnTo>
                  <a:pt x="0" y="31750"/>
                </a:lnTo>
                <a:cubicBezTo>
                  <a:pt x="0" y="14227"/>
                  <a:pt x="14227" y="0"/>
                  <a:pt x="31750" y="0"/>
                </a:cubicBezTo>
                <a:close/>
              </a:path>
            </a:pathLst>
          </a:custGeom>
          <a:solidFill>
            <a:srgbClr val="7A5C58"/>
          </a:solidFill>
          <a:ln/>
        </p:spPr>
      </p:sp>
      <p:sp>
        <p:nvSpPr>
          <p:cNvPr id="83" name="Shape 81"/>
          <p:cNvSpPr/>
          <p:nvPr/>
        </p:nvSpPr>
        <p:spPr>
          <a:xfrm>
            <a:off x="6318250" y="7600156"/>
            <a:ext cx="95250" cy="127000"/>
          </a:xfrm>
          <a:custGeom>
            <a:avLst/>
            <a:gdLst/>
            <a:ahLst/>
            <a:cxnLst/>
            <a:rect l="l" t="t" r="r" b="b"/>
            <a:pathLst>
              <a:path w="95250" h="127000">
                <a:moveTo>
                  <a:pt x="72653" y="95250"/>
                </a:moveTo>
                <a:cubicBezTo>
                  <a:pt x="74464" y="89719"/>
                  <a:pt x="78085" y="84708"/>
                  <a:pt x="82178" y="80392"/>
                </a:cubicBezTo>
                <a:cubicBezTo>
                  <a:pt x="90289" y="71859"/>
                  <a:pt x="95250" y="60325"/>
                  <a:pt x="95250" y="47625"/>
                </a:cubicBezTo>
                <a:cubicBezTo>
                  <a:pt x="95250" y="21332"/>
                  <a:pt x="73918" y="0"/>
                  <a:pt x="47625" y="0"/>
                </a:cubicBezTo>
                <a:cubicBezTo>
                  <a:pt x="21332" y="0"/>
                  <a:pt x="0" y="21332"/>
                  <a:pt x="0" y="47625"/>
                </a:cubicBezTo>
                <a:cubicBezTo>
                  <a:pt x="0" y="60325"/>
                  <a:pt x="4961" y="71859"/>
                  <a:pt x="13072" y="80392"/>
                </a:cubicBezTo>
                <a:cubicBezTo>
                  <a:pt x="17165" y="84708"/>
                  <a:pt x="20811" y="89719"/>
                  <a:pt x="22597" y="95250"/>
                </a:cubicBezTo>
                <a:lnTo>
                  <a:pt x="72628" y="95250"/>
                </a:lnTo>
                <a:close/>
                <a:moveTo>
                  <a:pt x="71438" y="107156"/>
                </a:moveTo>
                <a:lnTo>
                  <a:pt x="23812" y="107156"/>
                </a:lnTo>
                <a:lnTo>
                  <a:pt x="23812" y="111125"/>
                </a:lnTo>
                <a:cubicBezTo>
                  <a:pt x="23812" y="122089"/>
                  <a:pt x="32693" y="130969"/>
                  <a:pt x="43656" y="130969"/>
                </a:cubicBezTo>
                <a:lnTo>
                  <a:pt x="51594" y="130969"/>
                </a:lnTo>
                <a:cubicBezTo>
                  <a:pt x="62557" y="130969"/>
                  <a:pt x="71438" y="122089"/>
                  <a:pt x="71438" y="111125"/>
                </a:cubicBezTo>
                <a:lnTo>
                  <a:pt x="71438" y="107156"/>
                </a:lnTo>
                <a:close/>
                <a:moveTo>
                  <a:pt x="45641" y="27781"/>
                </a:moveTo>
                <a:cubicBezTo>
                  <a:pt x="35768" y="27781"/>
                  <a:pt x="27781" y="35768"/>
                  <a:pt x="27781" y="45641"/>
                </a:cubicBezTo>
                <a:cubicBezTo>
                  <a:pt x="27781" y="48940"/>
                  <a:pt x="25127" y="51594"/>
                  <a:pt x="21828" y="51594"/>
                </a:cubicBezTo>
                <a:cubicBezTo>
                  <a:pt x="18529" y="51594"/>
                  <a:pt x="15875" y="48940"/>
                  <a:pt x="15875" y="45641"/>
                </a:cubicBezTo>
                <a:cubicBezTo>
                  <a:pt x="15875" y="29195"/>
                  <a:pt x="29195" y="15875"/>
                  <a:pt x="45641" y="15875"/>
                </a:cubicBezTo>
                <a:cubicBezTo>
                  <a:pt x="48940" y="15875"/>
                  <a:pt x="51594" y="18529"/>
                  <a:pt x="51594" y="21828"/>
                </a:cubicBezTo>
                <a:cubicBezTo>
                  <a:pt x="51594" y="25127"/>
                  <a:pt x="48940" y="27781"/>
                  <a:pt x="45641" y="27781"/>
                </a:cubicBezTo>
                <a:close/>
              </a:path>
            </a:pathLst>
          </a:custGeom>
          <a:solidFill>
            <a:srgbClr val="7A5C58"/>
          </a:solidFill>
          <a:ln/>
        </p:spPr>
      </p:sp>
      <p:sp>
        <p:nvSpPr>
          <p:cNvPr id="84" name="Text 82"/>
          <p:cNvSpPr/>
          <p:nvPr/>
        </p:nvSpPr>
        <p:spPr>
          <a:xfrm>
            <a:off x="6445250" y="7568406"/>
            <a:ext cx="539750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00" b="1" dirty="0">
                <a:solidFill>
                  <a:srgbClr val="7A5C58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Principio Teológico</a:t>
            </a:r>
            <a:endParaRPr lang="en-US" sz="1600" dirty="0"/>
          </a:p>
        </p:txBody>
      </p:sp>
      <p:sp>
        <p:nvSpPr>
          <p:cNvPr id="85" name="Text 83"/>
          <p:cNvSpPr/>
          <p:nvPr/>
        </p:nvSpPr>
        <p:spPr>
          <a:xfrm>
            <a:off x="6286500" y="7790656"/>
            <a:ext cx="5548313" cy="3651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875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La Celebración de la Palabra </a:t>
            </a:r>
            <a:r>
              <a:rPr lang="en-US" sz="875" b="1" dirty="0">
                <a:solidFill>
                  <a:srgbClr val="7A5C58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no sustituye la Misa</a:t>
            </a:r>
            <a:r>
              <a:rPr lang="en-US" sz="875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 , pero </a:t>
            </a:r>
            <a:r>
              <a:rPr lang="en-US" sz="875" b="1" dirty="0">
                <a:solidFill>
                  <a:srgbClr val="7A5C58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mantiene viva la fe</a:t>
            </a:r>
            <a:r>
              <a:rPr lang="en-US" sz="875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 en comunidades sin sacerdote y </a:t>
            </a:r>
            <a:r>
              <a:rPr lang="en-US" sz="875" b="1" dirty="0">
                <a:solidFill>
                  <a:srgbClr val="7A5C58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alimenta la esperanza</a:t>
            </a:r>
            <a:r>
              <a:rPr lang="en-US" sz="875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 en la Eucaristía.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1A1D2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https://kimi-web-img.moonshot.cn/img/i0.wp.com/eefbff39acddb8c37f87e1d57bb849bb6c12cfff.jpg"/>
          <p:cNvPicPr>
            <a:picLocks noChangeAspect="1"/>
          </p:cNvPicPr>
          <p:nvPr/>
        </p:nvPicPr>
        <p:blipFill>
          <a:blip r:embed="rId3">
            <a:alphaModFix amt="25000"/>
          </a:blip>
          <a:srcRect t="31248" b="31248"/>
          <a:stretch/>
        </p:blipFill>
        <p:spPr>
          <a:xfrm>
            <a:off x="0" y="0"/>
            <a:ext cx="12192000" cy="6858585"/>
          </a:xfrm>
          <a:prstGeom prst="roundRect">
            <a:avLst>
              <a:gd name="adj" fmla="val 0"/>
            </a:avLst>
          </a:prstGeom>
        </p:spPr>
      </p:pic>
      <p:sp>
        <p:nvSpPr>
          <p:cNvPr id="3" name="Shape 0"/>
          <p:cNvSpPr/>
          <p:nvPr/>
        </p:nvSpPr>
        <p:spPr>
          <a:xfrm>
            <a:off x="5928015" y="-61989"/>
            <a:ext cx="336847" cy="449130"/>
          </a:xfrm>
          <a:custGeom>
            <a:avLst/>
            <a:gdLst/>
            <a:ahLst/>
            <a:cxnLst/>
            <a:rect l="l" t="t" r="r" b="b"/>
            <a:pathLst>
              <a:path w="336847" h="449130">
                <a:moveTo>
                  <a:pt x="154388" y="0"/>
                </a:moveTo>
                <a:cubicBezTo>
                  <a:pt x="131142" y="0"/>
                  <a:pt x="112282" y="18860"/>
                  <a:pt x="112282" y="42106"/>
                </a:cubicBezTo>
                <a:lnTo>
                  <a:pt x="112282" y="112282"/>
                </a:lnTo>
                <a:lnTo>
                  <a:pt x="42106" y="112282"/>
                </a:lnTo>
                <a:cubicBezTo>
                  <a:pt x="18860" y="112282"/>
                  <a:pt x="0" y="131142"/>
                  <a:pt x="0" y="154388"/>
                </a:cubicBezTo>
                <a:lnTo>
                  <a:pt x="0" y="182459"/>
                </a:lnTo>
                <a:cubicBezTo>
                  <a:pt x="0" y="205705"/>
                  <a:pt x="18860" y="224565"/>
                  <a:pt x="42106" y="224565"/>
                </a:cubicBezTo>
                <a:lnTo>
                  <a:pt x="112282" y="224565"/>
                </a:lnTo>
                <a:lnTo>
                  <a:pt x="112282" y="407024"/>
                </a:lnTo>
                <a:cubicBezTo>
                  <a:pt x="112282" y="430270"/>
                  <a:pt x="131142" y="449130"/>
                  <a:pt x="154388" y="449130"/>
                </a:cubicBezTo>
                <a:lnTo>
                  <a:pt x="182459" y="449130"/>
                </a:lnTo>
                <a:cubicBezTo>
                  <a:pt x="205705" y="449130"/>
                  <a:pt x="224565" y="430270"/>
                  <a:pt x="224565" y="407024"/>
                </a:cubicBezTo>
                <a:lnTo>
                  <a:pt x="224565" y="224565"/>
                </a:lnTo>
                <a:lnTo>
                  <a:pt x="294741" y="224565"/>
                </a:lnTo>
                <a:cubicBezTo>
                  <a:pt x="317987" y="224565"/>
                  <a:pt x="336847" y="205705"/>
                  <a:pt x="336847" y="182459"/>
                </a:cubicBezTo>
                <a:lnTo>
                  <a:pt x="336847" y="154388"/>
                </a:lnTo>
                <a:cubicBezTo>
                  <a:pt x="336847" y="131142"/>
                  <a:pt x="317987" y="112282"/>
                  <a:pt x="294741" y="112282"/>
                </a:cubicBezTo>
                <a:lnTo>
                  <a:pt x="224565" y="112282"/>
                </a:lnTo>
                <a:lnTo>
                  <a:pt x="224565" y="42106"/>
                </a:lnTo>
                <a:cubicBezTo>
                  <a:pt x="224565" y="18860"/>
                  <a:pt x="205705" y="0"/>
                  <a:pt x="182459" y="0"/>
                </a:cubicBezTo>
                <a:lnTo>
                  <a:pt x="154388" y="0"/>
                </a:ln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4" name="Text 1"/>
          <p:cNvSpPr/>
          <p:nvPr/>
        </p:nvSpPr>
        <p:spPr>
          <a:xfrm>
            <a:off x="3784561" y="911125"/>
            <a:ext cx="4622293" cy="5614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3536" b="1" dirty="0">
                <a:solidFill>
                  <a:srgbClr val="E8E6E1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Principio Teológico Final</a:t>
            </a:r>
            <a:endParaRPr lang="en-US" sz="1600" dirty="0"/>
          </a:p>
        </p:txBody>
      </p:sp>
      <p:sp>
        <p:nvSpPr>
          <p:cNvPr id="5" name="Shape 2"/>
          <p:cNvSpPr/>
          <p:nvPr/>
        </p:nvSpPr>
        <p:spPr>
          <a:xfrm>
            <a:off x="5497599" y="1771957"/>
            <a:ext cx="1197679" cy="0"/>
          </a:xfrm>
          <a:custGeom>
            <a:avLst/>
            <a:gdLst/>
            <a:ahLst/>
            <a:cxnLst/>
            <a:rect l="l" t="t" r="r" b="b"/>
            <a:pathLst>
              <a:path w="1197679">
                <a:moveTo>
                  <a:pt x="0" y="0"/>
                </a:moveTo>
                <a:lnTo>
                  <a:pt x="1197679" y="0"/>
                </a:lnTo>
                <a:lnTo>
                  <a:pt x="1197679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6" name="Shape 3"/>
          <p:cNvSpPr/>
          <p:nvPr/>
        </p:nvSpPr>
        <p:spPr>
          <a:xfrm>
            <a:off x="2829576" y="2080734"/>
            <a:ext cx="6531094" cy="2694778"/>
          </a:xfrm>
          <a:custGeom>
            <a:avLst/>
            <a:gdLst/>
            <a:ahLst/>
            <a:cxnLst/>
            <a:rect l="l" t="t" r="r" b="b"/>
            <a:pathLst>
              <a:path w="6531094" h="2694778">
                <a:moveTo>
                  <a:pt x="74861" y="0"/>
                </a:moveTo>
                <a:lnTo>
                  <a:pt x="6456233" y="0"/>
                </a:lnTo>
                <a:cubicBezTo>
                  <a:pt x="6497578" y="0"/>
                  <a:pt x="6531094" y="33516"/>
                  <a:pt x="6531094" y="74861"/>
                </a:cubicBezTo>
                <a:lnTo>
                  <a:pt x="6531094" y="2619917"/>
                </a:lnTo>
                <a:cubicBezTo>
                  <a:pt x="6531094" y="2661262"/>
                  <a:pt x="6497578" y="2694778"/>
                  <a:pt x="6456233" y="2694778"/>
                </a:cubicBezTo>
                <a:lnTo>
                  <a:pt x="74861" y="2694778"/>
                </a:lnTo>
                <a:cubicBezTo>
                  <a:pt x="33516" y="2694778"/>
                  <a:pt x="0" y="2661262"/>
                  <a:pt x="0" y="2619917"/>
                </a:cubicBezTo>
                <a:lnTo>
                  <a:pt x="0" y="74861"/>
                </a:lnTo>
                <a:cubicBezTo>
                  <a:pt x="0" y="33544"/>
                  <a:pt x="33544" y="0"/>
                  <a:pt x="74861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C5A575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3082211" y="2389510"/>
            <a:ext cx="6025823" cy="36491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40000"/>
              </a:lnSpc>
            </a:pPr>
            <a:r>
              <a:rPr lang="en-US" sz="1768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La Celebración de la Palabra</a:t>
            </a:r>
            <a:endParaRPr lang="en-US" sz="1600" dirty="0"/>
          </a:p>
        </p:txBody>
      </p:sp>
      <p:sp>
        <p:nvSpPr>
          <p:cNvPr id="8" name="Shape 5"/>
          <p:cNvSpPr/>
          <p:nvPr/>
        </p:nvSpPr>
        <p:spPr>
          <a:xfrm>
            <a:off x="3911464" y="3128703"/>
            <a:ext cx="280706" cy="280706"/>
          </a:xfrm>
          <a:custGeom>
            <a:avLst/>
            <a:gdLst/>
            <a:ahLst/>
            <a:cxnLst/>
            <a:rect l="l" t="t" r="r" b="b"/>
            <a:pathLst>
              <a:path w="280706" h="280706">
                <a:moveTo>
                  <a:pt x="140353" y="280706"/>
                </a:moveTo>
                <a:cubicBezTo>
                  <a:pt x="217816" y="280706"/>
                  <a:pt x="280706" y="217816"/>
                  <a:pt x="280706" y="140353"/>
                </a:cubicBezTo>
                <a:cubicBezTo>
                  <a:pt x="280706" y="62890"/>
                  <a:pt x="217816" y="0"/>
                  <a:pt x="140353" y="0"/>
                </a:cubicBezTo>
                <a:cubicBezTo>
                  <a:pt x="62890" y="0"/>
                  <a:pt x="0" y="62890"/>
                  <a:pt x="0" y="140353"/>
                </a:cubicBezTo>
                <a:cubicBezTo>
                  <a:pt x="0" y="217816"/>
                  <a:pt x="62890" y="280706"/>
                  <a:pt x="140353" y="280706"/>
                </a:cubicBezTo>
                <a:close/>
                <a:moveTo>
                  <a:pt x="91558" y="91558"/>
                </a:moveTo>
                <a:cubicBezTo>
                  <a:pt x="96712" y="86405"/>
                  <a:pt x="105045" y="86405"/>
                  <a:pt x="110144" y="91558"/>
                </a:cubicBezTo>
                <a:lnTo>
                  <a:pt x="140298" y="121712"/>
                </a:lnTo>
                <a:lnTo>
                  <a:pt x="170452" y="91558"/>
                </a:lnTo>
                <a:cubicBezTo>
                  <a:pt x="175606" y="86405"/>
                  <a:pt x="183939" y="86405"/>
                  <a:pt x="189038" y="91558"/>
                </a:cubicBezTo>
                <a:cubicBezTo>
                  <a:pt x="194137" y="96712"/>
                  <a:pt x="194192" y="105045"/>
                  <a:pt x="189038" y="110144"/>
                </a:cubicBezTo>
                <a:lnTo>
                  <a:pt x="158884" y="140298"/>
                </a:lnTo>
                <a:lnTo>
                  <a:pt x="189038" y="170452"/>
                </a:lnTo>
                <a:cubicBezTo>
                  <a:pt x="194192" y="175606"/>
                  <a:pt x="194192" y="183939"/>
                  <a:pt x="189038" y="189038"/>
                </a:cubicBezTo>
                <a:cubicBezTo>
                  <a:pt x="183884" y="194137"/>
                  <a:pt x="175551" y="194192"/>
                  <a:pt x="170452" y="189038"/>
                </a:cubicBezTo>
                <a:lnTo>
                  <a:pt x="140298" y="158884"/>
                </a:lnTo>
                <a:lnTo>
                  <a:pt x="110144" y="189038"/>
                </a:lnTo>
                <a:cubicBezTo>
                  <a:pt x="104991" y="194192"/>
                  <a:pt x="96657" y="194192"/>
                  <a:pt x="91558" y="189038"/>
                </a:cubicBezTo>
                <a:cubicBezTo>
                  <a:pt x="86460" y="183884"/>
                  <a:pt x="86405" y="175551"/>
                  <a:pt x="91558" y="170452"/>
                </a:cubicBezTo>
                <a:lnTo>
                  <a:pt x="121712" y="140298"/>
                </a:lnTo>
                <a:lnTo>
                  <a:pt x="91558" y="110144"/>
                </a:lnTo>
                <a:cubicBezTo>
                  <a:pt x="86405" y="104991"/>
                  <a:pt x="86405" y="96657"/>
                  <a:pt x="91558" y="91558"/>
                </a:cubicBezTo>
                <a:close/>
              </a:path>
            </a:pathLst>
          </a:custGeom>
          <a:solidFill>
            <a:srgbClr val="8C3B3B"/>
          </a:solidFill>
          <a:ln/>
        </p:spPr>
      </p:sp>
      <p:sp>
        <p:nvSpPr>
          <p:cNvPr id="9" name="Text 6"/>
          <p:cNvSpPr/>
          <p:nvPr/>
        </p:nvSpPr>
        <p:spPr>
          <a:xfrm>
            <a:off x="3245956" y="3521691"/>
            <a:ext cx="1609381" cy="2619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326" b="1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NO sustituye la Misa</a:t>
            </a:r>
            <a:endParaRPr lang="en-US" sz="1600" dirty="0"/>
          </a:p>
        </p:txBody>
      </p:sp>
      <p:sp>
        <p:nvSpPr>
          <p:cNvPr id="10" name="Shape 7"/>
          <p:cNvSpPr/>
          <p:nvPr/>
        </p:nvSpPr>
        <p:spPr>
          <a:xfrm>
            <a:off x="5975969" y="3128703"/>
            <a:ext cx="245618" cy="280706"/>
          </a:xfrm>
          <a:custGeom>
            <a:avLst/>
            <a:gdLst/>
            <a:ahLst/>
            <a:cxnLst/>
            <a:rect l="l" t="t" r="r" b="b"/>
            <a:pathLst>
              <a:path w="245618" h="280706">
                <a:moveTo>
                  <a:pt x="87995" y="-14474"/>
                </a:moveTo>
                <a:cubicBezTo>
                  <a:pt x="93094" y="-18750"/>
                  <a:pt x="100605" y="-18586"/>
                  <a:pt x="105484" y="-13980"/>
                </a:cubicBezTo>
                <a:cubicBezTo>
                  <a:pt x="112228" y="-7621"/>
                  <a:pt x="118258" y="-603"/>
                  <a:pt x="124070" y="6524"/>
                </a:cubicBezTo>
                <a:cubicBezTo>
                  <a:pt x="131471" y="15570"/>
                  <a:pt x="140353" y="27522"/>
                  <a:pt x="148906" y="41722"/>
                </a:cubicBezTo>
                <a:cubicBezTo>
                  <a:pt x="151757" y="37994"/>
                  <a:pt x="154388" y="34704"/>
                  <a:pt x="156691" y="31908"/>
                </a:cubicBezTo>
                <a:cubicBezTo>
                  <a:pt x="157294" y="31196"/>
                  <a:pt x="157897" y="30428"/>
                  <a:pt x="158500" y="29661"/>
                </a:cubicBezTo>
                <a:cubicBezTo>
                  <a:pt x="162831" y="24288"/>
                  <a:pt x="168204" y="17544"/>
                  <a:pt x="175386" y="17544"/>
                </a:cubicBezTo>
                <a:cubicBezTo>
                  <a:pt x="182733" y="17544"/>
                  <a:pt x="187887" y="24068"/>
                  <a:pt x="192273" y="29661"/>
                </a:cubicBezTo>
                <a:cubicBezTo>
                  <a:pt x="192985" y="30593"/>
                  <a:pt x="193698" y="31470"/>
                  <a:pt x="194411" y="32292"/>
                </a:cubicBezTo>
                <a:cubicBezTo>
                  <a:pt x="200058" y="39091"/>
                  <a:pt x="207569" y="48904"/>
                  <a:pt x="215080" y="61021"/>
                </a:cubicBezTo>
                <a:cubicBezTo>
                  <a:pt x="229993" y="85089"/>
                  <a:pt x="245563" y="119355"/>
                  <a:pt x="245563" y="157842"/>
                </a:cubicBezTo>
                <a:cubicBezTo>
                  <a:pt x="245563" y="225661"/>
                  <a:pt x="190573" y="280651"/>
                  <a:pt x="122754" y="280651"/>
                </a:cubicBezTo>
                <a:cubicBezTo>
                  <a:pt x="54935" y="280651"/>
                  <a:pt x="0" y="225716"/>
                  <a:pt x="0" y="157897"/>
                </a:cubicBezTo>
                <a:cubicBezTo>
                  <a:pt x="0" y="107951"/>
                  <a:pt x="22533" y="64694"/>
                  <a:pt x="44134" y="34540"/>
                </a:cubicBezTo>
                <a:cubicBezTo>
                  <a:pt x="55045" y="19353"/>
                  <a:pt x="65900" y="7182"/>
                  <a:pt x="74069" y="-1151"/>
                </a:cubicBezTo>
                <a:cubicBezTo>
                  <a:pt x="78565" y="-5757"/>
                  <a:pt x="83115" y="-10307"/>
                  <a:pt x="88050" y="-14419"/>
                </a:cubicBezTo>
                <a:close/>
                <a:moveTo>
                  <a:pt x="123741" y="228074"/>
                </a:moveTo>
                <a:cubicBezTo>
                  <a:pt x="137612" y="228074"/>
                  <a:pt x="149893" y="224236"/>
                  <a:pt x="161461" y="216560"/>
                </a:cubicBezTo>
                <a:cubicBezTo>
                  <a:pt x="184542" y="200442"/>
                  <a:pt x="190738" y="168204"/>
                  <a:pt x="176867" y="142875"/>
                </a:cubicBezTo>
                <a:cubicBezTo>
                  <a:pt x="174400" y="137941"/>
                  <a:pt x="168095" y="137612"/>
                  <a:pt x="164531" y="141778"/>
                </a:cubicBezTo>
                <a:lnTo>
                  <a:pt x="150715" y="157842"/>
                </a:lnTo>
                <a:cubicBezTo>
                  <a:pt x="147097" y="162009"/>
                  <a:pt x="140572" y="161899"/>
                  <a:pt x="137173" y="157568"/>
                </a:cubicBezTo>
                <a:cubicBezTo>
                  <a:pt x="127688" y="145452"/>
                  <a:pt x="110254" y="123357"/>
                  <a:pt x="101372" y="112063"/>
                </a:cubicBezTo>
                <a:cubicBezTo>
                  <a:pt x="98412" y="108280"/>
                  <a:pt x="93039" y="107677"/>
                  <a:pt x="89585" y="111021"/>
                </a:cubicBezTo>
                <a:cubicBezTo>
                  <a:pt x="79552" y="120780"/>
                  <a:pt x="61350" y="142162"/>
                  <a:pt x="61350" y="168204"/>
                </a:cubicBezTo>
                <a:cubicBezTo>
                  <a:pt x="61350" y="205815"/>
                  <a:pt x="89091" y="228074"/>
                  <a:pt x="123686" y="228074"/>
                </a:cubicBez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11" name="Text 8"/>
          <p:cNvSpPr/>
          <p:nvPr/>
        </p:nvSpPr>
        <p:spPr>
          <a:xfrm>
            <a:off x="5292917" y="3521691"/>
            <a:ext cx="1609381" cy="2619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326" b="1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Mantiene viva la fe</a:t>
            </a:r>
            <a:endParaRPr lang="en-US" sz="1600" dirty="0"/>
          </a:p>
        </p:txBody>
      </p:sp>
      <p:sp>
        <p:nvSpPr>
          <p:cNvPr id="12" name="Shape 9"/>
          <p:cNvSpPr/>
          <p:nvPr/>
        </p:nvSpPr>
        <p:spPr>
          <a:xfrm>
            <a:off x="8005386" y="3128703"/>
            <a:ext cx="280706" cy="280706"/>
          </a:xfrm>
          <a:custGeom>
            <a:avLst/>
            <a:gdLst/>
            <a:ahLst/>
            <a:cxnLst/>
            <a:rect l="l" t="t" r="r" b="b"/>
            <a:pathLst>
              <a:path w="280706" h="280706">
                <a:moveTo>
                  <a:pt x="132129" y="47753"/>
                </a:moveTo>
                <a:lnTo>
                  <a:pt x="140353" y="59102"/>
                </a:lnTo>
                <a:lnTo>
                  <a:pt x="148577" y="47753"/>
                </a:lnTo>
                <a:cubicBezTo>
                  <a:pt x="162283" y="28783"/>
                  <a:pt x="184323" y="17544"/>
                  <a:pt x="207733" y="17544"/>
                </a:cubicBezTo>
                <a:cubicBezTo>
                  <a:pt x="248030" y="17544"/>
                  <a:pt x="280706" y="50220"/>
                  <a:pt x="280706" y="90517"/>
                </a:cubicBezTo>
                <a:lnTo>
                  <a:pt x="280706" y="91942"/>
                </a:lnTo>
                <a:cubicBezTo>
                  <a:pt x="280706" y="153456"/>
                  <a:pt x="204005" y="224894"/>
                  <a:pt x="163983" y="255432"/>
                </a:cubicBezTo>
                <a:cubicBezTo>
                  <a:pt x="157184" y="260585"/>
                  <a:pt x="148851" y="263162"/>
                  <a:pt x="140353" y="263162"/>
                </a:cubicBezTo>
                <a:cubicBezTo>
                  <a:pt x="131855" y="263162"/>
                  <a:pt x="123467" y="260640"/>
                  <a:pt x="116723" y="255432"/>
                </a:cubicBezTo>
                <a:cubicBezTo>
                  <a:pt x="76701" y="224894"/>
                  <a:pt x="0" y="153456"/>
                  <a:pt x="0" y="91942"/>
                </a:cubicBezTo>
                <a:lnTo>
                  <a:pt x="0" y="90517"/>
                </a:lnTo>
                <a:cubicBezTo>
                  <a:pt x="0" y="50220"/>
                  <a:pt x="32676" y="17544"/>
                  <a:pt x="72973" y="17544"/>
                </a:cubicBezTo>
                <a:cubicBezTo>
                  <a:pt x="96383" y="17544"/>
                  <a:pt x="118423" y="28783"/>
                  <a:pt x="132129" y="47753"/>
                </a:cubicBezTo>
                <a:close/>
              </a:path>
            </a:pathLst>
          </a:custGeom>
          <a:solidFill>
            <a:srgbClr val="7A5C58"/>
          </a:solidFill>
          <a:ln/>
        </p:spPr>
      </p:sp>
      <p:sp>
        <p:nvSpPr>
          <p:cNvPr id="13" name="Text 10"/>
          <p:cNvSpPr/>
          <p:nvPr/>
        </p:nvSpPr>
        <p:spPr>
          <a:xfrm>
            <a:off x="7339879" y="3521691"/>
            <a:ext cx="1609381" cy="2619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326" b="1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Alimenta la esperanza</a:t>
            </a:r>
            <a:endParaRPr lang="en-US" sz="1600" dirty="0"/>
          </a:p>
        </p:txBody>
      </p:sp>
      <p:sp>
        <p:nvSpPr>
          <p:cNvPr id="14" name="Text 11"/>
          <p:cNvSpPr/>
          <p:nvPr/>
        </p:nvSpPr>
        <p:spPr>
          <a:xfrm>
            <a:off x="3091568" y="4157959"/>
            <a:ext cx="6007110" cy="30877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40000"/>
              </a:lnSpc>
            </a:pPr>
            <a:r>
              <a:rPr lang="en-US" sz="1474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en comunidades sin sacerdote y en la Eucaristía</a:t>
            </a:r>
            <a:endParaRPr lang="en-US" sz="1600" dirty="0"/>
          </a:p>
        </p:txBody>
      </p:sp>
      <p:sp>
        <p:nvSpPr>
          <p:cNvPr id="15" name="Shape 12"/>
          <p:cNvSpPr/>
          <p:nvPr/>
        </p:nvSpPr>
        <p:spPr>
          <a:xfrm>
            <a:off x="4019652" y="5088967"/>
            <a:ext cx="4154450" cy="1300605"/>
          </a:xfrm>
          <a:custGeom>
            <a:avLst/>
            <a:gdLst/>
            <a:ahLst/>
            <a:cxnLst/>
            <a:rect l="l" t="t" r="r" b="b"/>
            <a:pathLst>
              <a:path w="4154450" h="1300605">
                <a:moveTo>
                  <a:pt x="74850" y="0"/>
                </a:moveTo>
                <a:lnTo>
                  <a:pt x="4079600" y="0"/>
                </a:lnTo>
                <a:cubicBezTo>
                  <a:pt x="4120938" y="0"/>
                  <a:pt x="4154450" y="33511"/>
                  <a:pt x="4154450" y="74850"/>
                </a:cubicBezTo>
                <a:lnTo>
                  <a:pt x="4154450" y="1225755"/>
                </a:lnTo>
                <a:cubicBezTo>
                  <a:pt x="4154450" y="1267093"/>
                  <a:pt x="4120938" y="1300605"/>
                  <a:pt x="4079600" y="1300605"/>
                </a:cubicBezTo>
                <a:lnTo>
                  <a:pt x="74850" y="1300605"/>
                </a:lnTo>
                <a:cubicBezTo>
                  <a:pt x="33511" y="1300605"/>
                  <a:pt x="0" y="1267093"/>
                  <a:pt x="0" y="1225755"/>
                </a:cubicBezTo>
                <a:lnTo>
                  <a:pt x="0" y="74850"/>
                </a:lnTo>
                <a:cubicBezTo>
                  <a:pt x="0" y="33539"/>
                  <a:pt x="33539" y="0"/>
                  <a:pt x="74850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E8E6E1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4183398" y="5322889"/>
            <a:ext cx="3826959" cy="45848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40000"/>
              </a:lnSpc>
            </a:pPr>
            <a:r>
              <a:rPr lang="en-US" sz="2210" dirty="0">
                <a:solidFill>
                  <a:srgbClr val="C5A575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Que el Señor bendiga a su Pueblo</a:t>
            </a:r>
            <a:endParaRPr lang="en-US" sz="1600" dirty="0"/>
          </a:p>
        </p:txBody>
      </p:sp>
      <p:sp>
        <p:nvSpPr>
          <p:cNvPr id="17" name="Shape 14"/>
          <p:cNvSpPr/>
          <p:nvPr/>
        </p:nvSpPr>
        <p:spPr>
          <a:xfrm>
            <a:off x="5207536" y="6022315"/>
            <a:ext cx="598840" cy="37427"/>
          </a:xfrm>
          <a:custGeom>
            <a:avLst/>
            <a:gdLst/>
            <a:ahLst/>
            <a:cxnLst/>
            <a:rect l="l" t="t" r="r" b="b"/>
            <a:pathLst>
              <a:path w="598840" h="37427">
                <a:moveTo>
                  <a:pt x="0" y="0"/>
                </a:moveTo>
                <a:lnTo>
                  <a:pt x="598840" y="0"/>
                </a:lnTo>
                <a:lnTo>
                  <a:pt x="598840" y="37427"/>
                </a:lnTo>
                <a:lnTo>
                  <a:pt x="0" y="37427"/>
                </a:lnTo>
                <a:lnTo>
                  <a:pt x="0" y="0"/>
                </a:ln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18" name="Shape 15"/>
          <p:cNvSpPr/>
          <p:nvPr/>
        </p:nvSpPr>
        <p:spPr>
          <a:xfrm>
            <a:off x="5956086" y="5928746"/>
            <a:ext cx="280706" cy="224565"/>
          </a:xfrm>
          <a:custGeom>
            <a:avLst/>
            <a:gdLst/>
            <a:ahLst/>
            <a:cxnLst/>
            <a:rect l="l" t="t" r="r" b="b"/>
            <a:pathLst>
              <a:path w="280706" h="224565">
                <a:moveTo>
                  <a:pt x="98247" y="129827"/>
                </a:moveTo>
                <a:cubicBezTo>
                  <a:pt x="98247" y="135660"/>
                  <a:pt x="93554" y="140353"/>
                  <a:pt x="87721" y="140353"/>
                </a:cubicBezTo>
                <a:cubicBezTo>
                  <a:pt x="81887" y="140353"/>
                  <a:pt x="77194" y="135660"/>
                  <a:pt x="77194" y="129827"/>
                </a:cubicBezTo>
                <a:lnTo>
                  <a:pt x="77194" y="80440"/>
                </a:lnTo>
                <a:lnTo>
                  <a:pt x="115879" y="27939"/>
                </a:lnTo>
                <a:cubicBezTo>
                  <a:pt x="121625" y="20132"/>
                  <a:pt x="119958" y="9167"/>
                  <a:pt x="112151" y="3421"/>
                </a:cubicBezTo>
                <a:cubicBezTo>
                  <a:pt x="104344" y="-2325"/>
                  <a:pt x="93379" y="-658"/>
                  <a:pt x="87633" y="7149"/>
                </a:cubicBezTo>
                <a:lnTo>
                  <a:pt x="46711" y="62676"/>
                </a:lnTo>
                <a:cubicBezTo>
                  <a:pt x="39167" y="72896"/>
                  <a:pt x="35088" y="85308"/>
                  <a:pt x="35088" y="98072"/>
                </a:cubicBezTo>
                <a:lnTo>
                  <a:pt x="35088" y="146625"/>
                </a:lnTo>
                <a:lnTo>
                  <a:pt x="9605" y="155134"/>
                </a:lnTo>
                <a:cubicBezTo>
                  <a:pt x="3860" y="157020"/>
                  <a:pt x="0" y="162371"/>
                  <a:pt x="0" y="168424"/>
                </a:cubicBezTo>
                <a:lnTo>
                  <a:pt x="0" y="210530"/>
                </a:lnTo>
                <a:cubicBezTo>
                  <a:pt x="0" y="214916"/>
                  <a:pt x="2061" y="219082"/>
                  <a:pt x="5570" y="221714"/>
                </a:cubicBezTo>
                <a:cubicBezTo>
                  <a:pt x="9079" y="224346"/>
                  <a:pt x="13641" y="225223"/>
                  <a:pt x="17895" y="223995"/>
                </a:cubicBezTo>
                <a:lnTo>
                  <a:pt x="85615" y="204652"/>
                </a:lnTo>
                <a:cubicBezTo>
                  <a:pt x="109739" y="197766"/>
                  <a:pt x="126318" y="175748"/>
                  <a:pt x="126318" y="150660"/>
                </a:cubicBezTo>
                <a:lnTo>
                  <a:pt x="126318" y="98247"/>
                </a:lnTo>
                <a:cubicBezTo>
                  <a:pt x="126318" y="90484"/>
                  <a:pt x="120046" y="84212"/>
                  <a:pt x="112282" y="84212"/>
                </a:cubicBezTo>
                <a:cubicBezTo>
                  <a:pt x="104519" y="84212"/>
                  <a:pt x="98247" y="90484"/>
                  <a:pt x="98247" y="98247"/>
                </a:cubicBezTo>
                <a:lnTo>
                  <a:pt x="98247" y="129827"/>
                </a:lnTo>
                <a:close/>
                <a:moveTo>
                  <a:pt x="182459" y="129827"/>
                </a:moveTo>
                <a:lnTo>
                  <a:pt x="182459" y="98247"/>
                </a:lnTo>
                <a:cubicBezTo>
                  <a:pt x="182459" y="90484"/>
                  <a:pt x="176187" y="84212"/>
                  <a:pt x="168424" y="84212"/>
                </a:cubicBezTo>
                <a:cubicBezTo>
                  <a:pt x="160660" y="84212"/>
                  <a:pt x="154388" y="90484"/>
                  <a:pt x="154388" y="98247"/>
                </a:cubicBezTo>
                <a:lnTo>
                  <a:pt x="154388" y="150704"/>
                </a:lnTo>
                <a:cubicBezTo>
                  <a:pt x="154388" y="175792"/>
                  <a:pt x="171011" y="197810"/>
                  <a:pt x="195091" y="204696"/>
                </a:cubicBezTo>
                <a:lnTo>
                  <a:pt x="262811" y="224039"/>
                </a:lnTo>
                <a:cubicBezTo>
                  <a:pt x="267066" y="225267"/>
                  <a:pt x="271583" y="224389"/>
                  <a:pt x="275136" y="221758"/>
                </a:cubicBezTo>
                <a:cubicBezTo>
                  <a:pt x="278688" y="219126"/>
                  <a:pt x="280706" y="214916"/>
                  <a:pt x="280706" y="210530"/>
                </a:cubicBezTo>
                <a:lnTo>
                  <a:pt x="280706" y="168424"/>
                </a:lnTo>
                <a:cubicBezTo>
                  <a:pt x="280706" y="162371"/>
                  <a:pt x="276846" y="157020"/>
                  <a:pt x="271101" y="155090"/>
                </a:cubicBezTo>
                <a:lnTo>
                  <a:pt x="245618" y="146581"/>
                </a:lnTo>
                <a:lnTo>
                  <a:pt x="245618" y="98028"/>
                </a:lnTo>
                <a:cubicBezTo>
                  <a:pt x="245618" y="85308"/>
                  <a:pt x="241539" y="72896"/>
                  <a:pt x="233995" y="62633"/>
                </a:cubicBezTo>
                <a:lnTo>
                  <a:pt x="193073" y="7149"/>
                </a:lnTo>
                <a:cubicBezTo>
                  <a:pt x="187327" y="-658"/>
                  <a:pt x="176362" y="-2325"/>
                  <a:pt x="168555" y="3421"/>
                </a:cubicBezTo>
                <a:cubicBezTo>
                  <a:pt x="160748" y="9167"/>
                  <a:pt x="159081" y="20132"/>
                  <a:pt x="164827" y="27939"/>
                </a:cubicBezTo>
                <a:lnTo>
                  <a:pt x="203512" y="80440"/>
                </a:lnTo>
                <a:lnTo>
                  <a:pt x="203512" y="129827"/>
                </a:lnTo>
                <a:cubicBezTo>
                  <a:pt x="203512" y="135660"/>
                  <a:pt x="198819" y="140353"/>
                  <a:pt x="192985" y="140353"/>
                </a:cubicBezTo>
                <a:cubicBezTo>
                  <a:pt x="187152" y="140353"/>
                  <a:pt x="182459" y="135660"/>
                  <a:pt x="182459" y="129827"/>
                </a:cubicBez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19" name="Shape 16"/>
          <p:cNvSpPr/>
          <p:nvPr/>
        </p:nvSpPr>
        <p:spPr>
          <a:xfrm>
            <a:off x="6386502" y="6022315"/>
            <a:ext cx="598840" cy="37427"/>
          </a:xfrm>
          <a:custGeom>
            <a:avLst/>
            <a:gdLst/>
            <a:ahLst/>
            <a:cxnLst/>
            <a:rect l="l" t="t" r="r" b="b"/>
            <a:pathLst>
              <a:path w="598840" h="37427">
                <a:moveTo>
                  <a:pt x="0" y="0"/>
                </a:moveTo>
                <a:lnTo>
                  <a:pt x="598840" y="0"/>
                </a:lnTo>
                <a:lnTo>
                  <a:pt x="598840" y="37427"/>
                </a:lnTo>
                <a:lnTo>
                  <a:pt x="0" y="37427"/>
                </a:lnTo>
                <a:lnTo>
                  <a:pt x="0" y="0"/>
                </a:ln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20" name="Shape 17"/>
          <p:cNvSpPr/>
          <p:nvPr/>
        </p:nvSpPr>
        <p:spPr>
          <a:xfrm>
            <a:off x="3383970" y="6733437"/>
            <a:ext cx="130996" cy="149710"/>
          </a:xfrm>
          <a:custGeom>
            <a:avLst/>
            <a:gdLst/>
            <a:ahLst/>
            <a:cxnLst/>
            <a:rect l="l" t="t" r="r" b="b"/>
            <a:pathLst>
              <a:path w="130996" h="149710">
                <a:moveTo>
                  <a:pt x="112282" y="149710"/>
                </a:moveTo>
                <a:lnTo>
                  <a:pt x="28071" y="149710"/>
                </a:lnTo>
                <a:cubicBezTo>
                  <a:pt x="12573" y="149710"/>
                  <a:pt x="0" y="137137"/>
                  <a:pt x="0" y="121639"/>
                </a:cubicBezTo>
                <a:lnTo>
                  <a:pt x="0" y="28071"/>
                </a:lnTo>
                <a:cubicBezTo>
                  <a:pt x="0" y="12573"/>
                  <a:pt x="12573" y="0"/>
                  <a:pt x="28071" y="0"/>
                </a:cubicBezTo>
                <a:lnTo>
                  <a:pt x="116961" y="0"/>
                </a:lnTo>
                <a:cubicBezTo>
                  <a:pt x="124710" y="0"/>
                  <a:pt x="130996" y="6287"/>
                  <a:pt x="130996" y="14035"/>
                </a:cubicBezTo>
                <a:lnTo>
                  <a:pt x="130996" y="98247"/>
                </a:lnTo>
                <a:cubicBezTo>
                  <a:pt x="130996" y="104358"/>
                  <a:pt x="127078" y="109563"/>
                  <a:pt x="121639" y="111493"/>
                </a:cubicBezTo>
                <a:lnTo>
                  <a:pt x="121639" y="130996"/>
                </a:lnTo>
                <a:cubicBezTo>
                  <a:pt x="126815" y="130996"/>
                  <a:pt x="130996" y="135178"/>
                  <a:pt x="130996" y="140353"/>
                </a:cubicBezTo>
                <a:cubicBezTo>
                  <a:pt x="130996" y="145529"/>
                  <a:pt x="126815" y="149710"/>
                  <a:pt x="121639" y="149710"/>
                </a:cubicBezTo>
                <a:lnTo>
                  <a:pt x="112282" y="149710"/>
                </a:lnTo>
                <a:close/>
                <a:moveTo>
                  <a:pt x="28071" y="112282"/>
                </a:moveTo>
                <a:cubicBezTo>
                  <a:pt x="22895" y="112282"/>
                  <a:pt x="18714" y="116464"/>
                  <a:pt x="18714" y="121639"/>
                </a:cubicBezTo>
                <a:cubicBezTo>
                  <a:pt x="18714" y="126815"/>
                  <a:pt x="22895" y="130996"/>
                  <a:pt x="28071" y="130996"/>
                </a:cubicBezTo>
                <a:lnTo>
                  <a:pt x="102926" y="130996"/>
                </a:lnTo>
                <a:lnTo>
                  <a:pt x="102926" y="112282"/>
                </a:lnTo>
                <a:lnTo>
                  <a:pt x="28071" y="112282"/>
                </a:lnTo>
                <a:close/>
                <a:moveTo>
                  <a:pt x="37427" y="44445"/>
                </a:moveTo>
                <a:cubicBezTo>
                  <a:pt x="37427" y="48334"/>
                  <a:pt x="40556" y="51463"/>
                  <a:pt x="44445" y="51463"/>
                </a:cubicBezTo>
                <a:lnTo>
                  <a:pt x="95908" y="51463"/>
                </a:lnTo>
                <a:cubicBezTo>
                  <a:pt x="99797" y="51463"/>
                  <a:pt x="102926" y="48334"/>
                  <a:pt x="102926" y="44445"/>
                </a:cubicBezTo>
                <a:cubicBezTo>
                  <a:pt x="102926" y="40556"/>
                  <a:pt x="99797" y="37427"/>
                  <a:pt x="95908" y="37427"/>
                </a:cubicBezTo>
                <a:lnTo>
                  <a:pt x="44445" y="37427"/>
                </a:lnTo>
                <a:cubicBezTo>
                  <a:pt x="40556" y="37427"/>
                  <a:pt x="37427" y="40556"/>
                  <a:pt x="37427" y="44445"/>
                </a:cubicBezTo>
                <a:close/>
                <a:moveTo>
                  <a:pt x="44445" y="65498"/>
                </a:moveTo>
                <a:cubicBezTo>
                  <a:pt x="40556" y="65498"/>
                  <a:pt x="37427" y="68627"/>
                  <a:pt x="37427" y="72516"/>
                </a:cubicBezTo>
                <a:cubicBezTo>
                  <a:pt x="37427" y="76405"/>
                  <a:pt x="40556" y="79533"/>
                  <a:pt x="44445" y="79533"/>
                </a:cubicBezTo>
                <a:lnTo>
                  <a:pt x="95908" y="79533"/>
                </a:lnTo>
                <a:cubicBezTo>
                  <a:pt x="99797" y="79533"/>
                  <a:pt x="102926" y="76405"/>
                  <a:pt x="102926" y="72516"/>
                </a:cubicBezTo>
                <a:cubicBezTo>
                  <a:pt x="102926" y="68627"/>
                  <a:pt x="99797" y="65498"/>
                  <a:pt x="95908" y="65498"/>
                </a:cubicBezTo>
                <a:lnTo>
                  <a:pt x="44445" y="65498"/>
                </a:ln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21" name="Text 18"/>
          <p:cNvSpPr/>
          <p:nvPr/>
        </p:nvSpPr>
        <p:spPr>
          <a:xfrm>
            <a:off x="3514966" y="6536943"/>
            <a:ext cx="5845704" cy="3836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179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Basado en el Directorio para las celebraciones dominicales en ausencia de </a:t>
            </a:r>
            <a:r>
              <a:rPr lang="en-US" sz="1179" dirty="0" err="1" smtClean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presbítero</a:t>
            </a:r>
            <a:r>
              <a:rPr lang="en-US" sz="1179" dirty="0" smtClean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, 1988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A1D2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81000" y="476250"/>
            <a:ext cx="609600" cy="38100"/>
          </a:xfrm>
          <a:custGeom>
            <a:avLst/>
            <a:gdLst/>
            <a:ahLst/>
            <a:cxnLst/>
            <a:rect l="l" t="t" r="r" b="b"/>
            <a:pathLst>
              <a:path w="609600" h="38100">
                <a:moveTo>
                  <a:pt x="0" y="0"/>
                </a:moveTo>
                <a:lnTo>
                  <a:pt x="609600" y="0"/>
                </a:lnTo>
                <a:lnTo>
                  <a:pt x="609600" y="38100"/>
                </a:lnTo>
                <a:lnTo>
                  <a:pt x="0" y="38100"/>
                </a:lnTo>
                <a:lnTo>
                  <a:pt x="0" y="0"/>
                </a:ln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3" name="Text 1"/>
          <p:cNvSpPr/>
          <p:nvPr/>
        </p:nvSpPr>
        <p:spPr>
          <a:xfrm>
            <a:off x="1143000" y="381000"/>
            <a:ext cx="123825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kern="0" spc="120" dirty="0">
                <a:solidFill>
                  <a:srgbClr val="C5A575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Navegación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381000" y="762000"/>
            <a:ext cx="11658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80000"/>
              </a:lnSpc>
            </a:pPr>
            <a:r>
              <a:rPr lang="en-US" sz="3600" b="1" dirty="0">
                <a:solidFill>
                  <a:srgbClr val="E8E6E1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Contenido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400050" y="1600200"/>
            <a:ext cx="38100" cy="4305300"/>
          </a:xfrm>
          <a:custGeom>
            <a:avLst/>
            <a:gdLst/>
            <a:ahLst/>
            <a:cxnLst/>
            <a:rect l="l" t="t" r="r" b="b"/>
            <a:pathLst>
              <a:path w="38100" h="4305300">
                <a:moveTo>
                  <a:pt x="38100" y="0"/>
                </a:moveTo>
                <a:lnTo>
                  <a:pt x="38100" y="0"/>
                </a:lnTo>
                <a:lnTo>
                  <a:pt x="38100" y="4305300"/>
                </a:lnTo>
                <a:lnTo>
                  <a:pt x="38100" y="4305300"/>
                </a:lnTo>
                <a:cubicBezTo>
                  <a:pt x="17072" y="4305300"/>
                  <a:pt x="0" y="4288228"/>
                  <a:pt x="0" y="42672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6" name="Shape 4"/>
          <p:cNvSpPr/>
          <p:nvPr/>
        </p:nvSpPr>
        <p:spPr>
          <a:xfrm>
            <a:off x="723900" y="1933575"/>
            <a:ext cx="609600" cy="609600"/>
          </a:xfrm>
          <a:custGeom>
            <a:avLst/>
            <a:gdLst/>
            <a:ahLst/>
            <a:cxnLst/>
            <a:rect l="l" t="t" r="r" b="b"/>
            <a:pathLst>
              <a:path w="609600" h="609600">
                <a:moveTo>
                  <a:pt x="304800" y="0"/>
                </a:moveTo>
                <a:lnTo>
                  <a:pt x="304800" y="0"/>
                </a:lnTo>
                <a:cubicBezTo>
                  <a:pt x="473024" y="0"/>
                  <a:pt x="609600" y="136576"/>
                  <a:pt x="609600" y="304800"/>
                </a:cubicBezTo>
                <a:lnTo>
                  <a:pt x="609600" y="304800"/>
                </a:lnTo>
                <a:cubicBezTo>
                  <a:pt x="609600" y="473024"/>
                  <a:pt x="473024" y="609600"/>
                  <a:pt x="304800" y="609600"/>
                </a:cubicBezTo>
                <a:lnTo>
                  <a:pt x="304800" y="609600"/>
                </a:lnTo>
                <a:cubicBezTo>
                  <a:pt x="136576" y="609600"/>
                  <a:pt x="0" y="473024"/>
                  <a:pt x="0" y="304800"/>
                </a:cubicBezTo>
                <a:lnTo>
                  <a:pt x="0" y="304800"/>
                </a:lnTo>
                <a:cubicBezTo>
                  <a:pt x="0" y="136576"/>
                  <a:pt x="136576" y="0"/>
                  <a:pt x="304800" y="0"/>
                </a:cubicBez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7" name="Text 5"/>
          <p:cNvSpPr/>
          <p:nvPr/>
        </p:nvSpPr>
        <p:spPr>
          <a:xfrm>
            <a:off x="912912" y="2066925"/>
            <a:ext cx="371475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250" b="1" dirty="0">
                <a:solidFill>
                  <a:srgbClr val="1A1D24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01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485900" y="2085975"/>
            <a:ext cx="9906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1800" b="1" dirty="0">
                <a:solidFill>
                  <a:srgbClr val="C5A575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Capítulo 1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723899" y="2771775"/>
            <a:ext cx="3301901" cy="7143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250" b="1" dirty="0">
                <a:solidFill>
                  <a:srgbClr val="E8E6E1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Fundamentos Teológicos y </a:t>
            </a:r>
            <a:r>
              <a:rPr lang="en-US" sz="2250" b="1" dirty="0" err="1" smtClean="0">
                <a:solidFill>
                  <a:srgbClr val="E8E6E1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Normativos</a:t>
            </a:r>
            <a:r>
              <a:rPr lang="en-US" sz="2250" b="1" dirty="0" smtClean="0">
                <a:solidFill>
                  <a:srgbClr val="E8E6E1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 (</a:t>
            </a:r>
            <a:r>
              <a:rPr lang="en-US" sz="2250" b="1" dirty="0" err="1" smtClean="0">
                <a:solidFill>
                  <a:srgbClr val="E8E6E1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mandatorios</a:t>
            </a:r>
            <a:r>
              <a:rPr lang="en-US" sz="2250" b="1" dirty="0" smtClean="0">
                <a:solidFill>
                  <a:srgbClr val="E8E6E1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)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723900" y="3714750"/>
            <a:ext cx="3057525" cy="18573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50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La distinción esencial entre </a:t>
            </a:r>
            <a:r>
              <a:rPr lang="en-US" sz="1500" b="1" dirty="0">
                <a:solidFill>
                  <a:srgbClr val="C5A575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presidir</a:t>
            </a:r>
            <a:r>
              <a:rPr lang="en-US" sz="150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 y </a:t>
            </a:r>
            <a:r>
              <a:rPr lang="en-US" sz="1500" b="1" dirty="0">
                <a:solidFill>
                  <a:srgbClr val="C5A575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guiar</a:t>
            </a:r>
            <a:r>
              <a:rPr lang="en-US" sz="150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 , los fundamentos sacramentales del ministerio ordenado y la normativa canónica vigente que regula estas </a:t>
            </a:r>
            <a:r>
              <a:rPr lang="en-US" sz="1500" dirty="0" err="1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celebraciones</a:t>
            </a:r>
            <a:r>
              <a:rPr lang="en-US" sz="1500" dirty="0" smtClean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. </a:t>
            </a:r>
            <a:r>
              <a:rPr lang="en-US" sz="1500" dirty="0" smtClean="0">
                <a:solidFill>
                  <a:schemeClr val="accent2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SEMIOLOGIA L.</a:t>
            </a:r>
            <a:endParaRPr lang="en-US" sz="1600" dirty="0">
              <a:solidFill>
                <a:schemeClr val="accent2"/>
              </a:solidFill>
            </a:endParaRPr>
          </a:p>
        </p:txBody>
      </p:sp>
      <p:sp>
        <p:nvSpPr>
          <p:cNvPr id="11" name="Shape 9"/>
          <p:cNvSpPr/>
          <p:nvPr/>
        </p:nvSpPr>
        <p:spPr>
          <a:xfrm>
            <a:off x="4311551" y="1600200"/>
            <a:ext cx="38100" cy="4305300"/>
          </a:xfrm>
          <a:custGeom>
            <a:avLst/>
            <a:gdLst/>
            <a:ahLst/>
            <a:cxnLst/>
            <a:rect l="l" t="t" r="r" b="b"/>
            <a:pathLst>
              <a:path w="38100" h="4305300">
                <a:moveTo>
                  <a:pt x="38100" y="0"/>
                </a:moveTo>
                <a:lnTo>
                  <a:pt x="38100" y="0"/>
                </a:lnTo>
                <a:lnTo>
                  <a:pt x="38100" y="4305300"/>
                </a:lnTo>
                <a:lnTo>
                  <a:pt x="38100" y="4305300"/>
                </a:lnTo>
                <a:cubicBezTo>
                  <a:pt x="17072" y="4305300"/>
                  <a:pt x="0" y="4288228"/>
                  <a:pt x="0" y="42672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8C3B3B"/>
          </a:solidFill>
          <a:ln/>
        </p:spPr>
      </p:sp>
      <p:sp>
        <p:nvSpPr>
          <p:cNvPr id="12" name="Shape 10"/>
          <p:cNvSpPr/>
          <p:nvPr/>
        </p:nvSpPr>
        <p:spPr>
          <a:xfrm>
            <a:off x="4635401" y="2088356"/>
            <a:ext cx="609600" cy="609600"/>
          </a:xfrm>
          <a:custGeom>
            <a:avLst/>
            <a:gdLst/>
            <a:ahLst/>
            <a:cxnLst/>
            <a:rect l="l" t="t" r="r" b="b"/>
            <a:pathLst>
              <a:path w="609600" h="609600">
                <a:moveTo>
                  <a:pt x="304800" y="0"/>
                </a:moveTo>
                <a:lnTo>
                  <a:pt x="304800" y="0"/>
                </a:lnTo>
                <a:cubicBezTo>
                  <a:pt x="473024" y="0"/>
                  <a:pt x="609600" y="136576"/>
                  <a:pt x="609600" y="304800"/>
                </a:cubicBezTo>
                <a:lnTo>
                  <a:pt x="609600" y="304800"/>
                </a:lnTo>
                <a:cubicBezTo>
                  <a:pt x="609600" y="473024"/>
                  <a:pt x="473024" y="609600"/>
                  <a:pt x="304800" y="609600"/>
                </a:cubicBezTo>
                <a:lnTo>
                  <a:pt x="304800" y="609600"/>
                </a:lnTo>
                <a:cubicBezTo>
                  <a:pt x="136576" y="609600"/>
                  <a:pt x="0" y="473024"/>
                  <a:pt x="0" y="304800"/>
                </a:cubicBezTo>
                <a:lnTo>
                  <a:pt x="0" y="304800"/>
                </a:lnTo>
                <a:cubicBezTo>
                  <a:pt x="0" y="136576"/>
                  <a:pt x="136576" y="0"/>
                  <a:pt x="304800" y="0"/>
                </a:cubicBezTo>
                <a:close/>
              </a:path>
            </a:pathLst>
          </a:custGeom>
          <a:solidFill>
            <a:srgbClr val="8C3B3B"/>
          </a:solidFill>
          <a:ln/>
        </p:spPr>
      </p:sp>
      <p:sp>
        <p:nvSpPr>
          <p:cNvPr id="13" name="Text 11"/>
          <p:cNvSpPr/>
          <p:nvPr/>
        </p:nvSpPr>
        <p:spPr>
          <a:xfrm>
            <a:off x="4797921" y="2221706"/>
            <a:ext cx="428625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250" b="1" dirty="0">
                <a:solidFill>
                  <a:srgbClr val="E8E6E1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02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5397401" y="2240756"/>
            <a:ext cx="10287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1800" b="1" dirty="0">
                <a:solidFill>
                  <a:srgbClr val="8C3B3B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Capítulo 2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4635401" y="2926556"/>
            <a:ext cx="3105150" cy="7143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250" b="1" dirty="0">
                <a:solidFill>
                  <a:srgbClr val="E8E6E1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Principios Teológicos del Triduo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4635401" y="3869531"/>
            <a:ext cx="3057525" cy="15525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50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Los principios fundamentales del Triduo Pascual: </a:t>
            </a:r>
            <a:r>
              <a:rPr lang="en-US" sz="1500" b="1" dirty="0">
                <a:solidFill>
                  <a:srgbClr val="8C3B3B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Jueves Santo</a:t>
            </a:r>
            <a:r>
              <a:rPr lang="en-US" sz="150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 , </a:t>
            </a:r>
            <a:r>
              <a:rPr lang="en-US" sz="1500" b="1" dirty="0">
                <a:solidFill>
                  <a:srgbClr val="8C3B3B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Viernes Santo</a:t>
            </a:r>
            <a:r>
              <a:rPr lang="en-US" sz="150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 y </a:t>
            </a:r>
            <a:r>
              <a:rPr lang="en-US" sz="1500" b="1" dirty="0">
                <a:solidFill>
                  <a:srgbClr val="8C3B3B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Sábado Santo</a:t>
            </a:r>
            <a:r>
              <a:rPr lang="en-US" sz="150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 , criterios pastorales y las indicaciones prácticas para cada día.</a:t>
            </a:r>
            <a:endParaRPr lang="en-US" sz="1600" dirty="0"/>
          </a:p>
        </p:txBody>
      </p:sp>
      <p:sp>
        <p:nvSpPr>
          <p:cNvPr id="17" name="Shape 15"/>
          <p:cNvSpPr/>
          <p:nvPr/>
        </p:nvSpPr>
        <p:spPr>
          <a:xfrm>
            <a:off x="8223200" y="1600200"/>
            <a:ext cx="38100" cy="4305300"/>
          </a:xfrm>
          <a:custGeom>
            <a:avLst/>
            <a:gdLst/>
            <a:ahLst/>
            <a:cxnLst/>
            <a:rect l="l" t="t" r="r" b="b"/>
            <a:pathLst>
              <a:path w="38100" h="4305300">
                <a:moveTo>
                  <a:pt x="38100" y="0"/>
                </a:moveTo>
                <a:lnTo>
                  <a:pt x="38100" y="0"/>
                </a:lnTo>
                <a:lnTo>
                  <a:pt x="38100" y="4305300"/>
                </a:lnTo>
                <a:lnTo>
                  <a:pt x="38100" y="4305300"/>
                </a:lnTo>
                <a:cubicBezTo>
                  <a:pt x="17072" y="4305300"/>
                  <a:pt x="0" y="4288228"/>
                  <a:pt x="0" y="42672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18" name="Shape 16"/>
          <p:cNvSpPr/>
          <p:nvPr/>
        </p:nvSpPr>
        <p:spPr>
          <a:xfrm>
            <a:off x="8547050" y="2088356"/>
            <a:ext cx="609600" cy="609600"/>
          </a:xfrm>
          <a:custGeom>
            <a:avLst/>
            <a:gdLst/>
            <a:ahLst/>
            <a:cxnLst/>
            <a:rect l="l" t="t" r="r" b="b"/>
            <a:pathLst>
              <a:path w="609600" h="609600">
                <a:moveTo>
                  <a:pt x="304800" y="0"/>
                </a:moveTo>
                <a:lnTo>
                  <a:pt x="304800" y="0"/>
                </a:lnTo>
                <a:cubicBezTo>
                  <a:pt x="473024" y="0"/>
                  <a:pt x="609600" y="136576"/>
                  <a:pt x="609600" y="304800"/>
                </a:cubicBezTo>
                <a:lnTo>
                  <a:pt x="609600" y="304800"/>
                </a:lnTo>
                <a:cubicBezTo>
                  <a:pt x="609600" y="473024"/>
                  <a:pt x="473024" y="609600"/>
                  <a:pt x="304800" y="609600"/>
                </a:cubicBezTo>
                <a:lnTo>
                  <a:pt x="304800" y="609600"/>
                </a:lnTo>
                <a:cubicBezTo>
                  <a:pt x="136576" y="609600"/>
                  <a:pt x="0" y="473024"/>
                  <a:pt x="0" y="304800"/>
                </a:cubicBezTo>
                <a:lnTo>
                  <a:pt x="0" y="304800"/>
                </a:lnTo>
                <a:cubicBezTo>
                  <a:pt x="0" y="136576"/>
                  <a:pt x="136576" y="0"/>
                  <a:pt x="304800" y="0"/>
                </a:cubicBez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19" name="Text 17"/>
          <p:cNvSpPr/>
          <p:nvPr/>
        </p:nvSpPr>
        <p:spPr>
          <a:xfrm>
            <a:off x="8708975" y="2221706"/>
            <a:ext cx="428625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250" b="1" dirty="0">
                <a:solidFill>
                  <a:srgbClr val="1A1D24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03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9309050" y="2240756"/>
            <a:ext cx="10287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1800" b="1" dirty="0">
                <a:solidFill>
                  <a:srgbClr val="C5A575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Capítulo 3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8547050" y="2926556"/>
            <a:ext cx="3105150" cy="7143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250" b="1" dirty="0" err="1" smtClean="0">
                <a:solidFill>
                  <a:srgbClr val="E8E6E1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Esquema</a:t>
            </a:r>
            <a:r>
              <a:rPr lang="en-US" sz="2250" b="1" dirty="0" smtClean="0">
                <a:solidFill>
                  <a:srgbClr val="E8E6E1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 </a:t>
            </a:r>
            <a:r>
              <a:rPr lang="en-US" sz="2250" b="1" dirty="0" err="1" smtClean="0">
                <a:solidFill>
                  <a:srgbClr val="E8E6E1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Celebrativo</a:t>
            </a:r>
            <a:r>
              <a:rPr lang="en-US" sz="2250" b="1" dirty="0" smtClean="0">
                <a:solidFill>
                  <a:srgbClr val="E8E6E1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 </a:t>
            </a:r>
            <a:r>
              <a:rPr lang="en-US" sz="2250" b="1" dirty="0" err="1" smtClean="0">
                <a:solidFill>
                  <a:srgbClr val="E8E6E1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Práctico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8547050" y="3869531"/>
            <a:ext cx="3057525" cy="15525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50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Guías concretas y detalladas para cada día del Triduo, incluyendo lo que </a:t>
            </a:r>
            <a:r>
              <a:rPr lang="en-US" sz="1500" b="1" dirty="0">
                <a:solidFill>
                  <a:srgbClr val="C5A575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NO</a:t>
            </a:r>
            <a:r>
              <a:rPr lang="en-US" sz="150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 puede hacerse y los esquemas celebrativos permitidos, con fundamento magisterial.</a:t>
            </a:r>
            <a:endParaRPr lang="en-US" sz="1600" dirty="0"/>
          </a:p>
        </p:txBody>
      </p:sp>
      <p:sp>
        <p:nvSpPr>
          <p:cNvPr id="23" name="Shape 21"/>
          <p:cNvSpPr/>
          <p:nvPr/>
        </p:nvSpPr>
        <p:spPr>
          <a:xfrm>
            <a:off x="3814018" y="6248400"/>
            <a:ext cx="190500" cy="190500"/>
          </a:xfrm>
          <a:custGeom>
            <a:avLst/>
            <a:gdLst/>
            <a:ahLst/>
            <a:cxnLst/>
            <a:rect l="l" t="t" r="r" b="b"/>
            <a:pathLst>
              <a:path w="190500" h="190500">
                <a:moveTo>
                  <a:pt x="95250" y="52574"/>
                </a:moveTo>
                <a:lnTo>
                  <a:pt x="95250" y="167655"/>
                </a:lnTo>
                <a:lnTo>
                  <a:pt x="95436" y="167580"/>
                </a:lnTo>
                <a:cubicBezTo>
                  <a:pt x="115751" y="159134"/>
                  <a:pt x="137554" y="154781"/>
                  <a:pt x="159544" y="154781"/>
                </a:cubicBezTo>
                <a:lnTo>
                  <a:pt x="166688" y="154781"/>
                </a:lnTo>
                <a:lnTo>
                  <a:pt x="166688" y="35719"/>
                </a:lnTo>
                <a:lnTo>
                  <a:pt x="159544" y="35719"/>
                </a:lnTo>
                <a:cubicBezTo>
                  <a:pt x="143842" y="35719"/>
                  <a:pt x="128253" y="38844"/>
                  <a:pt x="113742" y="44872"/>
                </a:cubicBezTo>
                <a:cubicBezTo>
                  <a:pt x="107491" y="47476"/>
                  <a:pt x="101315" y="50043"/>
                  <a:pt x="95250" y="52574"/>
                </a:cubicBezTo>
                <a:close/>
                <a:moveTo>
                  <a:pt x="85911" y="22882"/>
                </a:moveTo>
                <a:lnTo>
                  <a:pt x="95250" y="26789"/>
                </a:lnTo>
                <a:lnTo>
                  <a:pt x="104589" y="22882"/>
                </a:lnTo>
                <a:cubicBezTo>
                  <a:pt x="122002" y="15627"/>
                  <a:pt x="140680" y="11906"/>
                  <a:pt x="159544" y="11906"/>
                </a:cubicBezTo>
                <a:lnTo>
                  <a:pt x="172641" y="11906"/>
                </a:lnTo>
                <a:cubicBezTo>
                  <a:pt x="182500" y="11906"/>
                  <a:pt x="190500" y="19906"/>
                  <a:pt x="190500" y="29766"/>
                </a:cubicBezTo>
                <a:lnTo>
                  <a:pt x="190500" y="160734"/>
                </a:lnTo>
                <a:cubicBezTo>
                  <a:pt x="190500" y="170594"/>
                  <a:pt x="182500" y="178594"/>
                  <a:pt x="172641" y="178594"/>
                </a:cubicBezTo>
                <a:lnTo>
                  <a:pt x="159544" y="178594"/>
                </a:lnTo>
                <a:cubicBezTo>
                  <a:pt x="140680" y="178594"/>
                  <a:pt x="122002" y="182314"/>
                  <a:pt x="104589" y="189570"/>
                </a:cubicBezTo>
                <a:lnTo>
                  <a:pt x="99826" y="191542"/>
                </a:lnTo>
                <a:cubicBezTo>
                  <a:pt x="96887" y="192770"/>
                  <a:pt x="93613" y="192770"/>
                  <a:pt x="90674" y="191542"/>
                </a:cubicBezTo>
                <a:lnTo>
                  <a:pt x="85911" y="189570"/>
                </a:lnTo>
                <a:cubicBezTo>
                  <a:pt x="68498" y="182314"/>
                  <a:pt x="49820" y="178594"/>
                  <a:pt x="30956" y="178594"/>
                </a:cubicBezTo>
                <a:lnTo>
                  <a:pt x="17859" y="178594"/>
                </a:lnTo>
                <a:cubicBezTo>
                  <a:pt x="8000" y="178594"/>
                  <a:pt x="0" y="170594"/>
                  <a:pt x="0" y="160734"/>
                </a:cubicBezTo>
                <a:lnTo>
                  <a:pt x="0" y="29766"/>
                </a:lnTo>
                <a:cubicBezTo>
                  <a:pt x="0" y="19906"/>
                  <a:pt x="8000" y="11906"/>
                  <a:pt x="17859" y="11906"/>
                </a:cubicBezTo>
                <a:lnTo>
                  <a:pt x="30956" y="11906"/>
                </a:lnTo>
                <a:cubicBezTo>
                  <a:pt x="49820" y="11906"/>
                  <a:pt x="68498" y="15627"/>
                  <a:pt x="85911" y="22882"/>
                </a:cubicBez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24" name="Text 22"/>
          <p:cNvSpPr/>
          <p:nvPr/>
        </p:nvSpPr>
        <p:spPr>
          <a:xfrm>
            <a:off x="4142631" y="6210300"/>
            <a:ext cx="434340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35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18 páginas • 3 capítulos • Fundamento magisterial completo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A1D2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https://kimi-web-img.moonshot.cn/img/es.la-croix.com/2a64712d8848112d5985cffc154882e23f038b1f.jpeg"/>
          <p:cNvPicPr>
            <a:picLocks noChangeAspect="1"/>
          </p:cNvPicPr>
          <p:nvPr/>
        </p:nvPicPr>
        <p:blipFill>
          <a:blip r:embed="rId3">
            <a:alphaModFix amt="3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oundRect">
            <a:avLst>
              <a:gd name="adj" fmla="val 0"/>
            </a:avLst>
          </a:prstGeom>
        </p:spPr>
      </p:pic>
      <p:sp>
        <p:nvSpPr>
          <p:cNvPr id="3" name="Shape 0"/>
          <p:cNvSpPr/>
          <p:nvPr/>
        </p:nvSpPr>
        <p:spPr>
          <a:xfrm>
            <a:off x="381000" y="1562100"/>
            <a:ext cx="762000" cy="762000"/>
          </a:xfrm>
          <a:custGeom>
            <a:avLst/>
            <a:gdLst/>
            <a:ahLst/>
            <a:cxnLst/>
            <a:rect l="l" t="t" r="r" b="b"/>
            <a:pathLst>
              <a:path w="762000" h="762000">
                <a:moveTo>
                  <a:pt x="381000" y="0"/>
                </a:moveTo>
                <a:lnTo>
                  <a:pt x="381000" y="0"/>
                </a:lnTo>
                <a:cubicBezTo>
                  <a:pt x="591280" y="0"/>
                  <a:pt x="762000" y="170720"/>
                  <a:pt x="762000" y="381000"/>
                </a:cubicBezTo>
                <a:lnTo>
                  <a:pt x="762000" y="381000"/>
                </a:lnTo>
                <a:cubicBezTo>
                  <a:pt x="762000" y="591280"/>
                  <a:pt x="591280" y="762000"/>
                  <a:pt x="381000" y="762000"/>
                </a:cubicBezTo>
                <a:lnTo>
                  <a:pt x="381000" y="762000"/>
                </a:lnTo>
                <a:cubicBezTo>
                  <a:pt x="170720" y="762000"/>
                  <a:pt x="0" y="591280"/>
                  <a:pt x="0" y="381000"/>
                </a:cubicBezTo>
                <a:lnTo>
                  <a:pt x="0" y="381000"/>
                </a:lnTo>
                <a:cubicBezTo>
                  <a:pt x="0" y="170720"/>
                  <a:pt x="170720" y="0"/>
                  <a:pt x="381000" y="0"/>
                </a:cubicBez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4" name="Text 1"/>
          <p:cNvSpPr/>
          <p:nvPr/>
        </p:nvSpPr>
        <p:spPr>
          <a:xfrm>
            <a:off x="622995" y="1752600"/>
            <a:ext cx="447675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90000"/>
              </a:lnSpc>
            </a:pPr>
            <a:r>
              <a:rPr lang="en-US" sz="2700" b="1" dirty="0">
                <a:solidFill>
                  <a:srgbClr val="1A1D24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01</a:t>
            </a:r>
            <a:endParaRPr lang="en-US" sz="1600" dirty="0"/>
          </a:p>
        </p:txBody>
      </p:sp>
      <p:sp>
        <p:nvSpPr>
          <p:cNvPr id="5" name="Shape 2"/>
          <p:cNvSpPr/>
          <p:nvPr/>
        </p:nvSpPr>
        <p:spPr>
          <a:xfrm>
            <a:off x="1295400" y="1924050"/>
            <a:ext cx="914400" cy="38100"/>
          </a:xfrm>
          <a:custGeom>
            <a:avLst/>
            <a:gdLst/>
            <a:ahLst/>
            <a:cxnLst/>
            <a:rect l="l" t="t" r="r" b="b"/>
            <a:pathLst>
              <a:path w="914400" h="38100">
                <a:moveTo>
                  <a:pt x="0" y="0"/>
                </a:moveTo>
                <a:lnTo>
                  <a:pt x="914400" y="0"/>
                </a:lnTo>
                <a:lnTo>
                  <a:pt x="914400" y="38100"/>
                </a:lnTo>
                <a:lnTo>
                  <a:pt x="0" y="38100"/>
                </a:lnTo>
                <a:lnTo>
                  <a:pt x="0" y="0"/>
                </a:ln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6" name="Text 3"/>
          <p:cNvSpPr/>
          <p:nvPr/>
        </p:nvSpPr>
        <p:spPr>
          <a:xfrm>
            <a:off x="381000" y="2552700"/>
            <a:ext cx="7600950" cy="14287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4500" b="1" dirty="0">
                <a:solidFill>
                  <a:srgbClr val="E8E6E1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Fundamentos Teológicos</a:t>
            </a:r>
            <a:endParaRPr lang="en-US" sz="1600" dirty="0"/>
          </a:p>
          <a:p>
            <a:pPr>
              <a:lnSpc>
                <a:spcPct val="100000"/>
              </a:lnSpc>
            </a:pPr>
            <a:r>
              <a:rPr lang="en-US" sz="4500" b="1" dirty="0">
                <a:solidFill>
                  <a:srgbClr val="E8E6E1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y Normativos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381000" y="4210050"/>
            <a:ext cx="1524000" cy="38100"/>
          </a:xfrm>
          <a:custGeom>
            <a:avLst/>
            <a:gdLst/>
            <a:ahLst/>
            <a:cxnLst/>
            <a:rect l="l" t="t" r="r" b="b"/>
            <a:pathLst>
              <a:path w="1524000" h="38100">
                <a:moveTo>
                  <a:pt x="0" y="0"/>
                </a:moveTo>
                <a:lnTo>
                  <a:pt x="1524000" y="0"/>
                </a:lnTo>
                <a:lnTo>
                  <a:pt x="1524000" y="38100"/>
                </a:lnTo>
                <a:lnTo>
                  <a:pt x="0" y="38100"/>
                </a:lnTo>
                <a:lnTo>
                  <a:pt x="0" y="0"/>
                </a:lnTo>
                <a:close/>
              </a:path>
            </a:pathLst>
          </a:custGeom>
          <a:solidFill>
            <a:srgbClr val="8C3B3B"/>
          </a:solidFill>
          <a:ln/>
        </p:spPr>
      </p:sp>
      <p:sp>
        <p:nvSpPr>
          <p:cNvPr id="8" name="Text 5"/>
          <p:cNvSpPr/>
          <p:nvPr/>
        </p:nvSpPr>
        <p:spPr>
          <a:xfrm>
            <a:off x="381000" y="4552950"/>
            <a:ext cx="7429500" cy="7429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80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La distinción entre presidir y guiar: fundamentos sacramentales del </a:t>
            </a:r>
            <a:r>
              <a:rPr lang="en-US" sz="1800" dirty="0" err="1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ministerio</a:t>
            </a:r>
            <a:r>
              <a:rPr lang="en-US" sz="180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 </a:t>
            </a:r>
            <a:r>
              <a:rPr lang="en-US" sz="1800" dirty="0" err="1" smtClean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ordenado</a:t>
            </a:r>
            <a:r>
              <a:rPr lang="en-US" sz="1800" dirty="0" smtClean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 (y laical) </a:t>
            </a:r>
            <a:r>
              <a:rPr lang="en-US" sz="180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y la normativa canónica de la Iglesia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A1D2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81000" y="476250"/>
            <a:ext cx="457200" cy="38100"/>
          </a:xfrm>
          <a:custGeom>
            <a:avLst/>
            <a:gdLst/>
            <a:ahLst/>
            <a:cxnLst/>
            <a:rect l="l" t="t" r="r" b="b"/>
            <a:pathLst>
              <a:path w="457200" h="38100">
                <a:moveTo>
                  <a:pt x="0" y="0"/>
                </a:moveTo>
                <a:lnTo>
                  <a:pt x="457200" y="0"/>
                </a:lnTo>
                <a:lnTo>
                  <a:pt x="457200" y="38100"/>
                </a:lnTo>
                <a:lnTo>
                  <a:pt x="0" y="38100"/>
                </a:lnTo>
                <a:lnTo>
                  <a:pt x="0" y="0"/>
                </a:ln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3" name="Text 1"/>
          <p:cNvSpPr/>
          <p:nvPr/>
        </p:nvSpPr>
        <p:spPr>
          <a:xfrm>
            <a:off x="952500" y="381000"/>
            <a:ext cx="109537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kern="0" spc="120" dirty="0">
                <a:solidFill>
                  <a:srgbClr val="C5A575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Capítulo 1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381000" y="685800"/>
            <a:ext cx="11601450" cy="4286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700" b="1" dirty="0">
                <a:solidFill>
                  <a:srgbClr val="E8E6E1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Presidir vs. Guiar: Una Distinción Esencial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390525" y="1276350"/>
            <a:ext cx="5619750" cy="4352925"/>
          </a:xfrm>
          <a:custGeom>
            <a:avLst/>
            <a:gdLst/>
            <a:ahLst/>
            <a:cxnLst/>
            <a:rect l="l" t="t" r="r" b="b"/>
            <a:pathLst>
              <a:path w="5619750" h="4352925">
                <a:moveTo>
                  <a:pt x="76220" y="0"/>
                </a:moveTo>
                <a:lnTo>
                  <a:pt x="5543530" y="0"/>
                </a:lnTo>
                <a:cubicBezTo>
                  <a:pt x="5585625" y="0"/>
                  <a:pt x="5619750" y="34125"/>
                  <a:pt x="5619750" y="76220"/>
                </a:cubicBezTo>
                <a:lnTo>
                  <a:pt x="5619750" y="4276705"/>
                </a:lnTo>
                <a:cubicBezTo>
                  <a:pt x="5619750" y="4318800"/>
                  <a:pt x="5585625" y="4352925"/>
                  <a:pt x="5543530" y="4352925"/>
                </a:cubicBezTo>
                <a:lnTo>
                  <a:pt x="76220" y="4352925"/>
                </a:lnTo>
                <a:cubicBezTo>
                  <a:pt x="34125" y="4352925"/>
                  <a:pt x="0" y="4318800"/>
                  <a:pt x="0" y="4276705"/>
                </a:cubicBezTo>
                <a:lnTo>
                  <a:pt x="0" y="76220"/>
                </a:lnTo>
                <a:cubicBezTo>
                  <a:pt x="0" y="34153"/>
                  <a:pt x="34153" y="0"/>
                  <a:pt x="76220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C5A575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90550" y="1476375"/>
            <a:ext cx="533400" cy="533400"/>
          </a:xfrm>
          <a:custGeom>
            <a:avLst/>
            <a:gdLst/>
            <a:ahLst/>
            <a:cxnLst/>
            <a:rect l="l" t="t" r="r" b="b"/>
            <a:pathLst>
              <a:path w="533400" h="533400">
                <a:moveTo>
                  <a:pt x="266700" y="0"/>
                </a:moveTo>
                <a:lnTo>
                  <a:pt x="266700" y="0"/>
                </a:lnTo>
                <a:cubicBezTo>
                  <a:pt x="413896" y="0"/>
                  <a:pt x="533400" y="119504"/>
                  <a:pt x="533400" y="266700"/>
                </a:cubicBezTo>
                <a:lnTo>
                  <a:pt x="533400" y="266700"/>
                </a:lnTo>
                <a:cubicBezTo>
                  <a:pt x="533400" y="413896"/>
                  <a:pt x="413896" y="533400"/>
                  <a:pt x="266700" y="533400"/>
                </a:cubicBezTo>
                <a:lnTo>
                  <a:pt x="266700" y="533400"/>
                </a:lnTo>
                <a:cubicBezTo>
                  <a:pt x="119504" y="533400"/>
                  <a:pt x="0" y="413896"/>
                  <a:pt x="0" y="266700"/>
                </a:cubicBezTo>
                <a:lnTo>
                  <a:pt x="0" y="266700"/>
                </a:lnTo>
                <a:cubicBezTo>
                  <a:pt x="0" y="119504"/>
                  <a:pt x="119504" y="0"/>
                  <a:pt x="266700" y="0"/>
                </a:cubicBez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7" name="Shape 5"/>
          <p:cNvSpPr/>
          <p:nvPr/>
        </p:nvSpPr>
        <p:spPr>
          <a:xfrm>
            <a:off x="757238" y="1628775"/>
            <a:ext cx="200025" cy="228600"/>
          </a:xfrm>
          <a:custGeom>
            <a:avLst/>
            <a:gdLst/>
            <a:ahLst/>
            <a:cxnLst/>
            <a:rect l="l" t="t" r="r" b="b"/>
            <a:pathLst>
              <a:path w="200025" h="228600">
                <a:moveTo>
                  <a:pt x="100013" y="110728"/>
                </a:moveTo>
                <a:cubicBezTo>
                  <a:pt x="70442" y="110728"/>
                  <a:pt x="46434" y="86721"/>
                  <a:pt x="46434" y="57150"/>
                </a:cubicBezTo>
                <a:cubicBezTo>
                  <a:pt x="46434" y="27579"/>
                  <a:pt x="70442" y="3572"/>
                  <a:pt x="100012" y="3572"/>
                </a:cubicBezTo>
                <a:cubicBezTo>
                  <a:pt x="129583" y="3572"/>
                  <a:pt x="153591" y="27579"/>
                  <a:pt x="153591" y="57150"/>
                </a:cubicBezTo>
                <a:cubicBezTo>
                  <a:pt x="153591" y="86721"/>
                  <a:pt x="129583" y="110728"/>
                  <a:pt x="100013" y="110728"/>
                </a:cubicBezTo>
                <a:close/>
                <a:moveTo>
                  <a:pt x="86395" y="135731"/>
                </a:moveTo>
                <a:lnTo>
                  <a:pt x="113630" y="135731"/>
                </a:lnTo>
                <a:cubicBezTo>
                  <a:pt x="117961" y="135731"/>
                  <a:pt x="121444" y="139214"/>
                  <a:pt x="121444" y="143545"/>
                </a:cubicBezTo>
                <a:cubicBezTo>
                  <a:pt x="121444" y="145420"/>
                  <a:pt x="120774" y="147206"/>
                  <a:pt x="119569" y="148635"/>
                </a:cubicBezTo>
                <a:lnTo>
                  <a:pt x="107335" y="162922"/>
                </a:lnTo>
                <a:lnTo>
                  <a:pt x="121176" y="214313"/>
                </a:lnTo>
                <a:lnTo>
                  <a:pt x="121444" y="214313"/>
                </a:lnTo>
                <a:lnTo>
                  <a:pt x="136892" y="152474"/>
                </a:lnTo>
                <a:cubicBezTo>
                  <a:pt x="137874" y="148590"/>
                  <a:pt x="141848" y="146224"/>
                  <a:pt x="145599" y="147652"/>
                </a:cubicBezTo>
                <a:cubicBezTo>
                  <a:pt x="173236" y="158189"/>
                  <a:pt x="192881" y="184978"/>
                  <a:pt x="192881" y="216322"/>
                </a:cubicBezTo>
                <a:cubicBezTo>
                  <a:pt x="192881" y="223064"/>
                  <a:pt x="187389" y="228555"/>
                  <a:pt x="180648" y="228555"/>
                </a:cubicBezTo>
                <a:lnTo>
                  <a:pt x="19377" y="228600"/>
                </a:lnTo>
                <a:cubicBezTo>
                  <a:pt x="12636" y="228600"/>
                  <a:pt x="7144" y="223108"/>
                  <a:pt x="7144" y="216366"/>
                </a:cubicBezTo>
                <a:cubicBezTo>
                  <a:pt x="7144" y="185023"/>
                  <a:pt x="26789" y="158234"/>
                  <a:pt x="54426" y="147697"/>
                </a:cubicBezTo>
                <a:cubicBezTo>
                  <a:pt x="58177" y="146268"/>
                  <a:pt x="62151" y="148635"/>
                  <a:pt x="63133" y="152519"/>
                </a:cubicBezTo>
                <a:lnTo>
                  <a:pt x="78581" y="214357"/>
                </a:lnTo>
                <a:lnTo>
                  <a:pt x="78849" y="214357"/>
                </a:lnTo>
                <a:lnTo>
                  <a:pt x="92690" y="162967"/>
                </a:lnTo>
                <a:lnTo>
                  <a:pt x="80456" y="148679"/>
                </a:lnTo>
                <a:cubicBezTo>
                  <a:pt x="79251" y="147251"/>
                  <a:pt x="78581" y="145465"/>
                  <a:pt x="78581" y="143589"/>
                </a:cubicBezTo>
                <a:cubicBezTo>
                  <a:pt x="78581" y="139258"/>
                  <a:pt x="82064" y="135776"/>
                  <a:pt x="86395" y="135776"/>
                </a:cubicBezTo>
                <a:close/>
              </a:path>
            </a:pathLst>
          </a:custGeom>
          <a:solidFill>
            <a:srgbClr val="1A1D24"/>
          </a:solidFill>
          <a:ln/>
        </p:spPr>
      </p:sp>
      <p:sp>
        <p:nvSpPr>
          <p:cNvPr id="8" name="Text 6"/>
          <p:cNvSpPr/>
          <p:nvPr/>
        </p:nvSpPr>
        <p:spPr>
          <a:xfrm>
            <a:off x="1238250" y="1571625"/>
            <a:ext cx="1699260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250" b="1" dirty="0">
                <a:solidFill>
                  <a:srgbClr val="C5A575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PRESIDIR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704850" y="2276475"/>
            <a:ext cx="5067300" cy="2476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200" b="1" dirty="0">
                <a:solidFill>
                  <a:srgbClr val="C5A575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Quién:</a:t>
            </a:r>
            <a:r>
              <a:rPr lang="en-US" sz="120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 Obispo, Presbítero o Diácono (ministro ordenado)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704850" y="2752725"/>
            <a:ext cx="5067300" cy="2476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200" b="1" dirty="0">
                <a:solidFill>
                  <a:srgbClr val="C5A575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Fundamento:</a:t>
            </a:r>
            <a:r>
              <a:rPr lang="en-US" sz="120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 Actúa </a:t>
            </a:r>
            <a:r>
              <a:rPr lang="en-US" sz="1200" dirty="0">
                <a:solidFill>
                  <a:srgbClr val="C5A575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in persona Christi Capitis</a:t>
            </a:r>
            <a:r>
              <a:rPr lang="en-US" sz="120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 (en persona de Cristo Cabeza)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704850" y="3228975"/>
            <a:ext cx="5067300" cy="2476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200" b="1" dirty="0">
                <a:solidFill>
                  <a:srgbClr val="C5A575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Sacramento:</a:t>
            </a:r>
            <a:r>
              <a:rPr lang="en-US" sz="120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 Vinculado al Sacramento del Orden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704850" y="3705224"/>
            <a:ext cx="5067300" cy="9382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200" b="1" dirty="0">
                <a:solidFill>
                  <a:srgbClr val="C5A575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Función:</a:t>
            </a:r>
            <a:r>
              <a:rPr lang="en-US" sz="120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 Preside la </a:t>
            </a:r>
            <a:r>
              <a:rPr lang="en-US" sz="1200" dirty="0" smtClean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SINAXIS  </a:t>
            </a:r>
            <a:r>
              <a:rPr lang="en-US" sz="120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litúrgica y ofrece el </a:t>
            </a:r>
            <a:r>
              <a:rPr lang="en-US" sz="1200" dirty="0" err="1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sacrificio</a:t>
            </a:r>
            <a:r>
              <a:rPr lang="en-US" sz="120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 </a:t>
            </a:r>
            <a:r>
              <a:rPr lang="en-US" sz="1200" dirty="0" err="1" smtClean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eucarístico</a:t>
            </a:r>
            <a:endParaRPr lang="en-US" sz="1200" dirty="0" smtClean="0">
              <a:solidFill>
                <a:srgbClr val="E8E6E1"/>
              </a:solidFill>
              <a:latin typeface="LXGW Bright" pitchFamily="34" charset="0"/>
              <a:ea typeface="LXGW Bright" pitchFamily="34" charset="-122"/>
              <a:cs typeface="LXGW Bright" pitchFamily="34" charset="-120"/>
            </a:endParaRPr>
          </a:p>
          <a:p>
            <a:pPr>
              <a:lnSpc>
                <a:spcPct val="140000"/>
              </a:lnSpc>
            </a:pPr>
            <a:r>
              <a:rPr lang="en-US" sz="1200" dirty="0" err="1" smtClean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Hace</a:t>
            </a:r>
            <a:r>
              <a:rPr lang="en-US" sz="1200" dirty="0" smtClean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 </a:t>
            </a:r>
            <a:r>
              <a:rPr lang="en-US" sz="1200" dirty="0" err="1" smtClean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uso</a:t>
            </a:r>
            <a:r>
              <a:rPr lang="en-US" sz="1200" dirty="0" smtClean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 </a:t>
            </a:r>
            <a:r>
              <a:rPr lang="en-US" sz="1200" dirty="0" err="1" smtClean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instrinseco</a:t>
            </a:r>
            <a:r>
              <a:rPr lang="en-US" sz="1200" dirty="0" smtClean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 de: LA FORMA LITRUGICA, NO SOLO LA MATERIA SACRAMENTAL  (</a:t>
            </a:r>
            <a:r>
              <a:rPr lang="en-US" sz="1200" dirty="0" err="1" smtClean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semiologia</a:t>
            </a:r>
            <a:r>
              <a:rPr lang="en-US" sz="1200" dirty="0" smtClean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: </a:t>
            </a:r>
            <a:r>
              <a:rPr lang="en-US" sz="1200" dirty="0" err="1" smtClean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gestos</a:t>
            </a:r>
            <a:r>
              <a:rPr lang="en-US" sz="1200" dirty="0" smtClean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, palabras, </a:t>
            </a:r>
            <a:r>
              <a:rPr lang="en-US" sz="1200" dirty="0" err="1" smtClean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movimientos</a:t>
            </a:r>
            <a:r>
              <a:rPr lang="en-US" sz="1200" dirty="0" smtClean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, </a:t>
            </a:r>
            <a:r>
              <a:rPr lang="en-US" sz="1200" dirty="0" err="1" smtClean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espacios</a:t>
            </a:r>
            <a:r>
              <a:rPr lang="en-US" sz="1200" dirty="0" smtClean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 </a:t>
            </a:r>
            <a:r>
              <a:rPr lang="en-US" sz="1200" dirty="0" err="1" smtClean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celebrativos</a:t>
            </a:r>
            <a:r>
              <a:rPr lang="en-US" sz="1200" dirty="0" smtClean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)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590550" y="5119688"/>
            <a:ext cx="5219700" cy="9525"/>
          </a:xfrm>
          <a:custGeom>
            <a:avLst/>
            <a:gdLst/>
            <a:ahLst/>
            <a:cxnLst/>
            <a:rect l="l" t="t" r="r" b="b"/>
            <a:pathLst>
              <a:path w="5219700" h="9525">
                <a:moveTo>
                  <a:pt x="0" y="0"/>
                </a:moveTo>
                <a:lnTo>
                  <a:pt x="5219700" y="0"/>
                </a:lnTo>
                <a:lnTo>
                  <a:pt x="5219700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E8E6E1"/>
          </a:solidFill>
          <a:ln/>
        </p:spPr>
      </p:sp>
      <p:sp>
        <p:nvSpPr>
          <p:cNvPr id="14" name="Text 12"/>
          <p:cNvSpPr/>
          <p:nvPr/>
        </p:nvSpPr>
        <p:spPr>
          <a:xfrm>
            <a:off x="590550" y="5238750"/>
            <a:ext cx="52863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C5A575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Presbiterorum Ordinis 2 • Lumen Gentium 28 • Catecismo 1548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6181725" y="1276350"/>
            <a:ext cx="5619750" cy="4352925"/>
          </a:xfrm>
          <a:custGeom>
            <a:avLst/>
            <a:gdLst/>
            <a:ahLst/>
            <a:cxnLst/>
            <a:rect l="l" t="t" r="r" b="b"/>
            <a:pathLst>
              <a:path w="5619750" h="4352925">
                <a:moveTo>
                  <a:pt x="76220" y="0"/>
                </a:moveTo>
                <a:lnTo>
                  <a:pt x="5543530" y="0"/>
                </a:lnTo>
                <a:cubicBezTo>
                  <a:pt x="5585625" y="0"/>
                  <a:pt x="5619750" y="34125"/>
                  <a:pt x="5619750" y="76220"/>
                </a:cubicBezTo>
                <a:lnTo>
                  <a:pt x="5619750" y="4276705"/>
                </a:lnTo>
                <a:cubicBezTo>
                  <a:pt x="5619750" y="4318800"/>
                  <a:pt x="5585625" y="4352925"/>
                  <a:pt x="5543530" y="4352925"/>
                </a:cubicBezTo>
                <a:lnTo>
                  <a:pt x="76220" y="4352925"/>
                </a:lnTo>
                <a:cubicBezTo>
                  <a:pt x="34125" y="4352925"/>
                  <a:pt x="0" y="4318800"/>
                  <a:pt x="0" y="4276705"/>
                </a:cubicBezTo>
                <a:lnTo>
                  <a:pt x="0" y="76220"/>
                </a:lnTo>
                <a:cubicBezTo>
                  <a:pt x="0" y="34153"/>
                  <a:pt x="34153" y="0"/>
                  <a:pt x="76220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7A5C58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6381750" y="1476375"/>
            <a:ext cx="533400" cy="533400"/>
          </a:xfrm>
          <a:custGeom>
            <a:avLst/>
            <a:gdLst/>
            <a:ahLst/>
            <a:cxnLst/>
            <a:rect l="l" t="t" r="r" b="b"/>
            <a:pathLst>
              <a:path w="533400" h="533400">
                <a:moveTo>
                  <a:pt x="266700" y="0"/>
                </a:moveTo>
                <a:lnTo>
                  <a:pt x="266700" y="0"/>
                </a:lnTo>
                <a:cubicBezTo>
                  <a:pt x="413896" y="0"/>
                  <a:pt x="533400" y="119504"/>
                  <a:pt x="533400" y="266700"/>
                </a:cubicBezTo>
                <a:lnTo>
                  <a:pt x="533400" y="266700"/>
                </a:lnTo>
                <a:cubicBezTo>
                  <a:pt x="533400" y="413896"/>
                  <a:pt x="413896" y="533400"/>
                  <a:pt x="266700" y="533400"/>
                </a:cubicBezTo>
                <a:lnTo>
                  <a:pt x="266700" y="533400"/>
                </a:lnTo>
                <a:cubicBezTo>
                  <a:pt x="119504" y="533400"/>
                  <a:pt x="0" y="413896"/>
                  <a:pt x="0" y="266700"/>
                </a:cubicBezTo>
                <a:lnTo>
                  <a:pt x="0" y="266700"/>
                </a:lnTo>
                <a:cubicBezTo>
                  <a:pt x="0" y="119504"/>
                  <a:pt x="119504" y="0"/>
                  <a:pt x="266700" y="0"/>
                </a:cubicBezTo>
                <a:close/>
              </a:path>
            </a:pathLst>
          </a:custGeom>
          <a:solidFill>
            <a:srgbClr val="7A5C58"/>
          </a:solidFill>
          <a:ln/>
        </p:spPr>
      </p:sp>
      <p:sp>
        <p:nvSpPr>
          <p:cNvPr id="17" name="Shape 15"/>
          <p:cNvSpPr/>
          <p:nvPr/>
        </p:nvSpPr>
        <p:spPr>
          <a:xfrm>
            <a:off x="6505575" y="1628775"/>
            <a:ext cx="285750" cy="228600"/>
          </a:xfrm>
          <a:custGeom>
            <a:avLst/>
            <a:gdLst/>
            <a:ahLst/>
            <a:cxnLst/>
            <a:rect l="l" t="t" r="r" b="b"/>
            <a:pathLst>
              <a:path w="285750" h="228600">
                <a:moveTo>
                  <a:pt x="142875" y="7144"/>
                </a:moveTo>
                <a:cubicBezTo>
                  <a:pt x="168503" y="7144"/>
                  <a:pt x="189309" y="27950"/>
                  <a:pt x="189309" y="53578"/>
                </a:cubicBezTo>
                <a:cubicBezTo>
                  <a:pt x="189309" y="79206"/>
                  <a:pt x="168503" y="100013"/>
                  <a:pt x="142875" y="100013"/>
                </a:cubicBezTo>
                <a:cubicBezTo>
                  <a:pt x="117247" y="100013"/>
                  <a:pt x="96441" y="79206"/>
                  <a:pt x="96441" y="53578"/>
                </a:cubicBezTo>
                <a:cubicBezTo>
                  <a:pt x="96441" y="27950"/>
                  <a:pt x="117247" y="7144"/>
                  <a:pt x="142875" y="7144"/>
                </a:cubicBezTo>
                <a:close/>
                <a:moveTo>
                  <a:pt x="42863" y="39291"/>
                </a:moveTo>
                <a:cubicBezTo>
                  <a:pt x="60605" y="39291"/>
                  <a:pt x="75009" y="53695"/>
                  <a:pt x="75009" y="71438"/>
                </a:cubicBezTo>
                <a:cubicBezTo>
                  <a:pt x="75009" y="89180"/>
                  <a:pt x="60605" y="103584"/>
                  <a:pt x="42863" y="103584"/>
                </a:cubicBezTo>
                <a:cubicBezTo>
                  <a:pt x="25120" y="103584"/>
                  <a:pt x="10716" y="89180"/>
                  <a:pt x="10716" y="71438"/>
                </a:cubicBezTo>
                <a:cubicBezTo>
                  <a:pt x="10716" y="53695"/>
                  <a:pt x="25120" y="39291"/>
                  <a:pt x="42862" y="39291"/>
                </a:cubicBezTo>
                <a:close/>
                <a:moveTo>
                  <a:pt x="0" y="185738"/>
                </a:moveTo>
                <a:cubicBezTo>
                  <a:pt x="0" y="154171"/>
                  <a:pt x="25584" y="128588"/>
                  <a:pt x="57150" y="128588"/>
                </a:cubicBezTo>
                <a:cubicBezTo>
                  <a:pt x="62865" y="128588"/>
                  <a:pt x="68401" y="129436"/>
                  <a:pt x="73625" y="130999"/>
                </a:cubicBezTo>
                <a:cubicBezTo>
                  <a:pt x="58936" y="147429"/>
                  <a:pt x="50006" y="169128"/>
                  <a:pt x="50006" y="192881"/>
                </a:cubicBezTo>
                <a:lnTo>
                  <a:pt x="50006" y="200025"/>
                </a:lnTo>
                <a:cubicBezTo>
                  <a:pt x="50006" y="205115"/>
                  <a:pt x="51078" y="209937"/>
                  <a:pt x="52998" y="214313"/>
                </a:cubicBezTo>
                <a:lnTo>
                  <a:pt x="14288" y="214313"/>
                </a:lnTo>
                <a:cubicBezTo>
                  <a:pt x="6385" y="214313"/>
                  <a:pt x="0" y="207928"/>
                  <a:pt x="0" y="200025"/>
                </a:cubicBezTo>
                <a:lnTo>
                  <a:pt x="0" y="185738"/>
                </a:lnTo>
                <a:close/>
                <a:moveTo>
                  <a:pt x="232752" y="214313"/>
                </a:moveTo>
                <a:cubicBezTo>
                  <a:pt x="234672" y="209937"/>
                  <a:pt x="235744" y="205115"/>
                  <a:pt x="235744" y="200025"/>
                </a:cubicBezTo>
                <a:lnTo>
                  <a:pt x="235744" y="192881"/>
                </a:lnTo>
                <a:cubicBezTo>
                  <a:pt x="235744" y="169128"/>
                  <a:pt x="226814" y="147429"/>
                  <a:pt x="212125" y="130999"/>
                </a:cubicBezTo>
                <a:cubicBezTo>
                  <a:pt x="217349" y="129436"/>
                  <a:pt x="222885" y="128588"/>
                  <a:pt x="228600" y="128588"/>
                </a:cubicBezTo>
                <a:cubicBezTo>
                  <a:pt x="260166" y="128588"/>
                  <a:pt x="285750" y="154171"/>
                  <a:pt x="285750" y="185738"/>
                </a:cubicBezTo>
                <a:lnTo>
                  <a:pt x="285750" y="200025"/>
                </a:lnTo>
                <a:cubicBezTo>
                  <a:pt x="285750" y="207928"/>
                  <a:pt x="279365" y="214313"/>
                  <a:pt x="271463" y="214313"/>
                </a:cubicBezTo>
                <a:lnTo>
                  <a:pt x="232752" y="214313"/>
                </a:lnTo>
                <a:close/>
                <a:moveTo>
                  <a:pt x="210741" y="71438"/>
                </a:moveTo>
                <a:cubicBezTo>
                  <a:pt x="210741" y="53695"/>
                  <a:pt x="225145" y="39291"/>
                  <a:pt x="242888" y="39291"/>
                </a:cubicBezTo>
                <a:cubicBezTo>
                  <a:pt x="260630" y="39291"/>
                  <a:pt x="275034" y="53695"/>
                  <a:pt x="275034" y="71437"/>
                </a:cubicBezTo>
                <a:cubicBezTo>
                  <a:pt x="275034" y="89180"/>
                  <a:pt x="260630" y="103584"/>
                  <a:pt x="242888" y="103584"/>
                </a:cubicBezTo>
                <a:cubicBezTo>
                  <a:pt x="225145" y="103584"/>
                  <a:pt x="210741" y="89180"/>
                  <a:pt x="210741" y="71438"/>
                </a:cubicBezTo>
                <a:close/>
                <a:moveTo>
                  <a:pt x="71438" y="192881"/>
                </a:moveTo>
                <a:cubicBezTo>
                  <a:pt x="71438" y="153412"/>
                  <a:pt x="103406" y="121444"/>
                  <a:pt x="142875" y="121444"/>
                </a:cubicBezTo>
                <a:cubicBezTo>
                  <a:pt x="182344" y="121444"/>
                  <a:pt x="214313" y="153412"/>
                  <a:pt x="214313" y="192881"/>
                </a:cubicBezTo>
                <a:lnTo>
                  <a:pt x="214313" y="200025"/>
                </a:lnTo>
                <a:cubicBezTo>
                  <a:pt x="214313" y="207928"/>
                  <a:pt x="207928" y="214313"/>
                  <a:pt x="200025" y="214313"/>
                </a:cubicBezTo>
                <a:lnTo>
                  <a:pt x="85725" y="214313"/>
                </a:lnTo>
                <a:cubicBezTo>
                  <a:pt x="77822" y="214313"/>
                  <a:pt x="71438" y="207928"/>
                  <a:pt x="71438" y="200025"/>
                </a:cubicBezTo>
                <a:lnTo>
                  <a:pt x="71438" y="192881"/>
                </a:lnTo>
                <a:close/>
              </a:path>
            </a:pathLst>
          </a:custGeom>
          <a:solidFill>
            <a:srgbClr val="E8E6E1"/>
          </a:solidFill>
          <a:ln/>
        </p:spPr>
      </p:sp>
      <p:sp>
        <p:nvSpPr>
          <p:cNvPr id="18" name="Text 16"/>
          <p:cNvSpPr/>
          <p:nvPr/>
        </p:nvSpPr>
        <p:spPr>
          <a:xfrm>
            <a:off x="7029450" y="1571625"/>
            <a:ext cx="1405890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250" b="1" dirty="0">
                <a:solidFill>
                  <a:srgbClr val="7A5C58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GUIAR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6496050" y="2276475"/>
            <a:ext cx="5067300" cy="2476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200" b="1" dirty="0">
                <a:solidFill>
                  <a:srgbClr val="7A5C58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Quién:</a:t>
            </a:r>
            <a:r>
              <a:rPr lang="en-US" sz="120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 Laico instituido o delegado (sin ministerio ordenado)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6496050" y="2752725"/>
            <a:ext cx="50673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200" b="1" dirty="0">
                <a:solidFill>
                  <a:srgbClr val="7A5C58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Fundamento:</a:t>
            </a:r>
            <a:r>
              <a:rPr lang="en-US" sz="120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 Representa la participación del Pueblo de Dios (sacerdocio bautismal)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6496050" y="3476625"/>
            <a:ext cx="5067300" cy="2476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200" b="1" dirty="0">
                <a:solidFill>
                  <a:srgbClr val="7A5C58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Sacramento:</a:t>
            </a:r>
            <a:r>
              <a:rPr lang="en-US" sz="120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 Sacerdocio común de los fieles (Bautismo)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6496050" y="3952875"/>
            <a:ext cx="5067300" cy="2476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200" b="1" dirty="0">
                <a:solidFill>
                  <a:srgbClr val="7A5C58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Función:</a:t>
            </a:r>
            <a:r>
              <a:rPr lang="en-US" sz="120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 Guía la oración de la comunidad cuando no hay ministro ordenado</a:t>
            </a:r>
            <a:endParaRPr lang="en-US" sz="1600" dirty="0"/>
          </a:p>
        </p:txBody>
      </p:sp>
      <p:sp>
        <p:nvSpPr>
          <p:cNvPr id="23" name="Shape 21"/>
          <p:cNvSpPr/>
          <p:nvPr/>
        </p:nvSpPr>
        <p:spPr>
          <a:xfrm>
            <a:off x="6381750" y="5119688"/>
            <a:ext cx="5219700" cy="9525"/>
          </a:xfrm>
          <a:custGeom>
            <a:avLst/>
            <a:gdLst/>
            <a:ahLst/>
            <a:cxnLst/>
            <a:rect l="l" t="t" r="r" b="b"/>
            <a:pathLst>
              <a:path w="5219700" h="9525">
                <a:moveTo>
                  <a:pt x="0" y="0"/>
                </a:moveTo>
                <a:lnTo>
                  <a:pt x="5219700" y="0"/>
                </a:lnTo>
                <a:lnTo>
                  <a:pt x="5219700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E8E6E1"/>
          </a:solidFill>
          <a:ln/>
        </p:spPr>
      </p:sp>
      <p:sp>
        <p:nvSpPr>
          <p:cNvPr id="24" name="Text 22"/>
          <p:cNvSpPr/>
          <p:nvPr/>
        </p:nvSpPr>
        <p:spPr>
          <a:xfrm>
            <a:off x="6381750" y="5238750"/>
            <a:ext cx="528637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7A5C58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CIC c. 910 §2 • c. 230 §3 • Directorio n. 39</a:t>
            </a:r>
            <a:endParaRPr lang="en-US" sz="1600" dirty="0"/>
          </a:p>
        </p:txBody>
      </p:sp>
      <p:sp>
        <p:nvSpPr>
          <p:cNvPr id="25" name="Shape 23"/>
          <p:cNvSpPr/>
          <p:nvPr/>
        </p:nvSpPr>
        <p:spPr>
          <a:xfrm>
            <a:off x="400050" y="5753100"/>
            <a:ext cx="38100" cy="723900"/>
          </a:xfrm>
          <a:custGeom>
            <a:avLst/>
            <a:gdLst/>
            <a:ahLst/>
            <a:cxnLst/>
            <a:rect l="l" t="t" r="r" b="b"/>
            <a:pathLst>
              <a:path w="38100" h="723900">
                <a:moveTo>
                  <a:pt x="38100" y="0"/>
                </a:moveTo>
                <a:lnTo>
                  <a:pt x="38100" y="0"/>
                </a:lnTo>
                <a:lnTo>
                  <a:pt x="38100" y="723900"/>
                </a:lnTo>
                <a:lnTo>
                  <a:pt x="38100" y="723900"/>
                </a:lnTo>
                <a:cubicBezTo>
                  <a:pt x="17072" y="723900"/>
                  <a:pt x="0" y="706828"/>
                  <a:pt x="0" y="6858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8C3B3B"/>
          </a:solidFill>
          <a:ln/>
        </p:spPr>
      </p:sp>
      <p:sp>
        <p:nvSpPr>
          <p:cNvPr id="26" name="Shape 24"/>
          <p:cNvSpPr/>
          <p:nvPr/>
        </p:nvSpPr>
        <p:spPr>
          <a:xfrm>
            <a:off x="552450" y="5915025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76200" y="0"/>
                </a:moveTo>
                <a:cubicBezTo>
                  <a:pt x="80576" y="0"/>
                  <a:pt x="84594" y="2411"/>
                  <a:pt x="86678" y="6251"/>
                </a:cubicBezTo>
                <a:lnTo>
                  <a:pt x="150971" y="125313"/>
                </a:lnTo>
                <a:cubicBezTo>
                  <a:pt x="152966" y="129004"/>
                  <a:pt x="152876" y="133469"/>
                  <a:pt x="150733" y="137071"/>
                </a:cubicBezTo>
                <a:cubicBezTo>
                  <a:pt x="148590" y="140672"/>
                  <a:pt x="144691" y="142875"/>
                  <a:pt x="140494" y="142875"/>
                </a:cubicBezTo>
                <a:lnTo>
                  <a:pt x="11906" y="142875"/>
                </a:lnTo>
                <a:cubicBezTo>
                  <a:pt x="7709" y="142875"/>
                  <a:pt x="3840" y="140672"/>
                  <a:pt x="1667" y="137071"/>
                </a:cubicBezTo>
                <a:cubicBezTo>
                  <a:pt x="-506" y="133469"/>
                  <a:pt x="-566" y="129004"/>
                  <a:pt x="1429" y="125313"/>
                </a:cubicBezTo>
                <a:lnTo>
                  <a:pt x="65723" y="6251"/>
                </a:lnTo>
                <a:cubicBezTo>
                  <a:pt x="67806" y="2411"/>
                  <a:pt x="71824" y="0"/>
                  <a:pt x="76200" y="0"/>
                </a:cubicBezTo>
                <a:close/>
                <a:moveTo>
                  <a:pt x="76200" y="50006"/>
                </a:moveTo>
                <a:cubicBezTo>
                  <a:pt x="72241" y="50006"/>
                  <a:pt x="69056" y="53191"/>
                  <a:pt x="69056" y="57150"/>
                </a:cubicBezTo>
                <a:lnTo>
                  <a:pt x="69056" y="90488"/>
                </a:lnTo>
                <a:cubicBezTo>
                  <a:pt x="69056" y="94446"/>
                  <a:pt x="72241" y="97631"/>
                  <a:pt x="76200" y="97631"/>
                </a:cubicBezTo>
                <a:cubicBezTo>
                  <a:pt x="80159" y="97631"/>
                  <a:pt x="83344" y="94446"/>
                  <a:pt x="83344" y="90488"/>
                </a:cubicBezTo>
                <a:lnTo>
                  <a:pt x="83344" y="57150"/>
                </a:lnTo>
                <a:cubicBezTo>
                  <a:pt x="83344" y="53191"/>
                  <a:pt x="80159" y="50006"/>
                  <a:pt x="76200" y="50006"/>
                </a:cubicBezTo>
                <a:close/>
                <a:moveTo>
                  <a:pt x="84147" y="114300"/>
                </a:moveTo>
                <a:cubicBezTo>
                  <a:pt x="84328" y="111350"/>
                  <a:pt x="82857" y="108543"/>
                  <a:pt x="80328" y="107014"/>
                </a:cubicBezTo>
                <a:cubicBezTo>
                  <a:pt x="77799" y="105484"/>
                  <a:pt x="74630" y="105484"/>
                  <a:pt x="72102" y="107014"/>
                </a:cubicBezTo>
                <a:cubicBezTo>
                  <a:pt x="69573" y="108543"/>
                  <a:pt x="68102" y="111350"/>
                  <a:pt x="68282" y="114300"/>
                </a:cubicBezTo>
                <a:cubicBezTo>
                  <a:pt x="68102" y="117250"/>
                  <a:pt x="69573" y="120057"/>
                  <a:pt x="72102" y="121586"/>
                </a:cubicBezTo>
                <a:cubicBezTo>
                  <a:pt x="74630" y="123116"/>
                  <a:pt x="77799" y="123116"/>
                  <a:pt x="80328" y="121586"/>
                </a:cubicBezTo>
                <a:cubicBezTo>
                  <a:pt x="82857" y="120057"/>
                  <a:pt x="84328" y="117250"/>
                  <a:pt x="84147" y="114300"/>
                </a:cubicBezTo>
                <a:close/>
              </a:path>
            </a:pathLst>
          </a:custGeom>
          <a:solidFill>
            <a:srgbClr val="8C3B3B"/>
          </a:solidFill>
          <a:ln/>
        </p:spPr>
      </p:sp>
      <p:sp>
        <p:nvSpPr>
          <p:cNvPr id="27" name="Text 25"/>
          <p:cNvSpPr/>
          <p:nvPr/>
        </p:nvSpPr>
        <p:spPr>
          <a:xfrm>
            <a:off x="781050" y="5867400"/>
            <a:ext cx="1099185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200" b="1" dirty="0">
                <a:solidFill>
                  <a:srgbClr val="8C3B3B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Principio fundamental:</a:t>
            </a:r>
            <a:r>
              <a:rPr lang="en-US" sz="120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 En sentido propio, solo el obispo, presbítero o diácono presiden la liturgia según el grado del orden recibido. El laico nunca "preside", sino que "guía" o "dirige".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A1D2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81000" y="476250"/>
            <a:ext cx="457200" cy="38100"/>
          </a:xfrm>
          <a:custGeom>
            <a:avLst/>
            <a:gdLst/>
            <a:ahLst/>
            <a:cxnLst/>
            <a:rect l="l" t="t" r="r" b="b"/>
            <a:pathLst>
              <a:path w="457200" h="38100">
                <a:moveTo>
                  <a:pt x="0" y="0"/>
                </a:moveTo>
                <a:lnTo>
                  <a:pt x="457200" y="0"/>
                </a:lnTo>
                <a:lnTo>
                  <a:pt x="457200" y="38100"/>
                </a:lnTo>
                <a:lnTo>
                  <a:pt x="0" y="38100"/>
                </a:lnTo>
                <a:lnTo>
                  <a:pt x="0" y="0"/>
                </a:ln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3" name="Text 1"/>
          <p:cNvSpPr/>
          <p:nvPr/>
        </p:nvSpPr>
        <p:spPr>
          <a:xfrm>
            <a:off x="952500" y="381000"/>
            <a:ext cx="109537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kern="0" spc="120" dirty="0">
                <a:solidFill>
                  <a:srgbClr val="C5A575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Capítulo 1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381000" y="685800"/>
            <a:ext cx="11601450" cy="4286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700" b="1" dirty="0">
                <a:solidFill>
                  <a:srgbClr val="E8E6E1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El Fundamento Sacramental de la Presidencia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400050" y="1266825"/>
            <a:ext cx="38100" cy="1790700"/>
          </a:xfrm>
          <a:custGeom>
            <a:avLst/>
            <a:gdLst/>
            <a:ahLst/>
            <a:cxnLst/>
            <a:rect l="l" t="t" r="r" b="b"/>
            <a:pathLst>
              <a:path w="38100" h="1790700">
                <a:moveTo>
                  <a:pt x="38100" y="0"/>
                </a:moveTo>
                <a:lnTo>
                  <a:pt x="38100" y="0"/>
                </a:lnTo>
                <a:lnTo>
                  <a:pt x="38100" y="1790700"/>
                </a:lnTo>
                <a:lnTo>
                  <a:pt x="38100" y="1790700"/>
                </a:lnTo>
                <a:cubicBezTo>
                  <a:pt x="17072" y="1790700"/>
                  <a:pt x="0" y="1773628"/>
                  <a:pt x="0" y="17526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6" name="Shape 4"/>
          <p:cNvSpPr/>
          <p:nvPr/>
        </p:nvSpPr>
        <p:spPr>
          <a:xfrm>
            <a:off x="595313" y="1457325"/>
            <a:ext cx="190500" cy="190500"/>
          </a:xfrm>
          <a:custGeom>
            <a:avLst/>
            <a:gdLst/>
            <a:ahLst/>
            <a:cxnLst/>
            <a:rect l="l" t="t" r="r" b="b"/>
            <a:pathLst>
              <a:path w="190500" h="190500">
                <a:moveTo>
                  <a:pt x="104180" y="-2977"/>
                </a:moveTo>
                <a:cubicBezTo>
                  <a:pt x="104180" y="-7925"/>
                  <a:pt x="100199" y="-11906"/>
                  <a:pt x="95250" y="-11906"/>
                </a:cubicBezTo>
                <a:cubicBezTo>
                  <a:pt x="90301" y="-11906"/>
                  <a:pt x="86320" y="-7925"/>
                  <a:pt x="86320" y="-2977"/>
                </a:cubicBezTo>
                <a:lnTo>
                  <a:pt x="86320" y="5953"/>
                </a:lnTo>
                <a:lnTo>
                  <a:pt x="74414" y="5953"/>
                </a:lnTo>
                <a:cubicBezTo>
                  <a:pt x="69466" y="5953"/>
                  <a:pt x="65484" y="9934"/>
                  <a:pt x="65484" y="14883"/>
                </a:cubicBezTo>
                <a:cubicBezTo>
                  <a:pt x="65484" y="19831"/>
                  <a:pt x="69466" y="23812"/>
                  <a:pt x="74414" y="23812"/>
                </a:cubicBezTo>
                <a:lnTo>
                  <a:pt x="86320" y="23812"/>
                </a:lnTo>
                <a:lnTo>
                  <a:pt x="86320" y="41672"/>
                </a:lnTo>
                <a:lnTo>
                  <a:pt x="49634" y="66154"/>
                </a:lnTo>
                <a:cubicBezTo>
                  <a:pt x="44648" y="69466"/>
                  <a:pt x="41672" y="75009"/>
                  <a:pt x="41672" y="81000"/>
                </a:cubicBezTo>
                <a:lnTo>
                  <a:pt x="41672" y="95250"/>
                </a:lnTo>
                <a:lnTo>
                  <a:pt x="11981" y="112216"/>
                </a:lnTo>
                <a:cubicBezTo>
                  <a:pt x="4576" y="116458"/>
                  <a:pt x="0" y="124346"/>
                  <a:pt x="0" y="132866"/>
                </a:cubicBezTo>
                <a:lnTo>
                  <a:pt x="0" y="166688"/>
                </a:lnTo>
                <a:cubicBezTo>
                  <a:pt x="0" y="179822"/>
                  <a:pt x="10678" y="190500"/>
                  <a:pt x="23812" y="190500"/>
                </a:cubicBezTo>
                <a:cubicBezTo>
                  <a:pt x="51606" y="190500"/>
                  <a:pt x="55587" y="190500"/>
                  <a:pt x="142875" y="190500"/>
                </a:cubicBezTo>
                <a:lnTo>
                  <a:pt x="166688" y="190500"/>
                </a:lnTo>
                <a:cubicBezTo>
                  <a:pt x="179822" y="190500"/>
                  <a:pt x="190500" y="179822"/>
                  <a:pt x="190500" y="166688"/>
                </a:cubicBezTo>
                <a:lnTo>
                  <a:pt x="190500" y="132866"/>
                </a:lnTo>
                <a:cubicBezTo>
                  <a:pt x="190500" y="124309"/>
                  <a:pt x="185924" y="116421"/>
                  <a:pt x="178519" y="112179"/>
                </a:cubicBezTo>
                <a:lnTo>
                  <a:pt x="148828" y="95250"/>
                </a:lnTo>
                <a:lnTo>
                  <a:pt x="148828" y="81000"/>
                </a:lnTo>
                <a:cubicBezTo>
                  <a:pt x="148828" y="75047"/>
                  <a:pt x="145852" y="69466"/>
                  <a:pt x="140866" y="66154"/>
                </a:cubicBezTo>
                <a:lnTo>
                  <a:pt x="104180" y="41672"/>
                </a:lnTo>
                <a:lnTo>
                  <a:pt x="104180" y="23812"/>
                </a:lnTo>
                <a:lnTo>
                  <a:pt x="116086" y="23812"/>
                </a:lnTo>
                <a:cubicBezTo>
                  <a:pt x="121034" y="23812"/>
                  <a:pt x="125016" y="19831"/>
                  <a:pt x="125016" y="14883"/>
                </a:cubicBezTo>
                <a:cubicBezTo>
                  <a:pt x="125016" y="9934"/>
                  <a:pt x="121034" y="5953"/>
                  <a:pt x="116086" y="5953"/>
                </a:cubicBezTo>
                <a:lnTo>
                  <a:pt x="104180" y="5953"/>
                </a:lnTo>
                <a:lnTo>
                  <a:pt x="104180" y="-2977"/>
                </a:lnTo>
                <a:close/>
                <a:moveTo>
                  <a:pt x="95250" y="119063"/>
                </a:moveTo>
                <a:cubicBezTo>
                  <a:pt x="108384" y="119063"/>
                  <a:pt x="119063" y="129741"/>
                  <a:pt x="119063" y="142875"/>
                </a:cubicBezTo>
                <a:lnTo>
                  <a:pt x="119063" y="172641"/>
                </a:lnTo>
                <a:lnTo>
                  <a:pt x="71438" y="172641"/>
                </a:lnTo>
                <a:lnTo>
                  <a:pt x="71438" y="142875"/>
                </a:lnTo>
                <a:cubicBezTo>
                  <a:pt x="71438" y="129741"/>
                  <a:pt x="82116" y="119063"/>
                  <a:pt x="95250" y="119063"/>
                </a:cubicBez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7" name="Text 5"/>
          <p:cNvSpPr/>
          <p:nvPr/>
        </p:nvSpPr>
        <p:spPr>
          <a:xfrm>
            <a:off x="809625" y="1419225"/>
            <a:ext cx="6276975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500" b="1" dirty="0">
                <a:solidFill>
                  <a:srgbClr val="C5A575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Vínculo con el Sacramento del Orden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571500" y="1762125"/>
            <a:ext cx="649605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20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La presidencia litúrgica está </a:t>
            </a:r>
            <a:r>
              <a:rPr lang="en-US" sz="1200" b="1" dirty="0">
                <a:solidFill>
                  <a:srgbClr val="C5A575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intrínsecamente vinculada al sacramento del Orden</a:t>
            </a:r>
            <a:r>
              <a:rPr lang="en-US" sz="120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 , porque el ministro ordenado actúa </a:t>
            </a:r>
            <a:r>
              <a:rPr lang="en-US" sz="1200" dirty="0">
                <a:solidFill>
                  <a:srgbClr val="C5A575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in persona Christi capitis</a:t>
            </a:r>
            <a:r>
              <a:rPr lang="en-US" sz="120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 (en persona de Cristo Cabeza).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647700" y="2409825"/>
            <a:ext cx="308610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b="1" dirty="0">
                <a:solidFill>
                  <a:srgbClr val="C5A575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Presbíteros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647700" y="2638425"/>
            <a:ext cx="308610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Cooperan con el obispo en el servicio pastoral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3897660" y="2409825"/>
            <a:ext cx="308610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b="1" dirty="0">
                <a:solidFill>
                  <a:srgbClr val="C5A575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Diáconos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3897660" y="2638425"/>
            <a:ext cx="308610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Servicio de la liturgia, Palabra y caridad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400050" y="3171825"/>
            <a:ext cx="38100" cy="2209800"/>
          </a:xfrm>
          <a:custGeom>
            <a:avLst/>
            <a:gdLst/>
            <a:ahLst/>
            <a:cxnLst/>
            <a:rect l="l" t="t" r="r" b="b"/>
            <a:pathLst>
              <a:path w="38100" h="2209800">
                <a:moveTo>
                  <a:pt x="38100" y="0"/>
                </a:moveTo>
                <a:lnTo>
                  <a:pt x="38100" y="0"/>
                </a:lnTo>
                <a:lnTo>
                  <a:pt x="38100" y="2209800"/>
                </a:lnTo>
                <a:lnTo>
                  <a:pt x="38100" y="2209800"/>
                </a:lnTo>
                <a:cubicBezTo>
                  <a:pt x="17072" y="2209800"/>
                  <a:pt x="0" y="2192728"/>
                  <a:pt x="0" y="21717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7A5C58"/>
          </a:solidFill>
          <a:ln/>
        </p:spPr>
      </p:sp>
      <p:sp>
        <p:nvSpPr>
          <p:cNvPr id="14" name="Shape 12"/>
          <p:cNvSpPr/>
          <p:nvPr/>
        </p:nvSpPr>
        <p:spPr>
          <a:xfrm>
            <a:off x="607219" y="3362325"/>
            <a:ext cx="166688" cy="190500"/>
          </a:xfrm>
          <a:custGeom>
            <a:avLst/>
            <a:gdLst/>
            <a:ahLst/>
            <a:cxnLst/>
            <a:rect l="l" t="t" r="r" b="b"/>
            <a:pathLst>
              <a:path w="166688" h="190500">
                <a:moveTo>
                  <a:pt x="142875" y="190500"/>
                </a:moveTo>
                <a:lnTo>
                  <a:pt x="35719" y="190500"/>
                </a:lnTo>
                <a:cubicBezTo>
                  <a:pt x="15999" y="190500"/>
                  <a:pt x="0" y="174501"/>
                  <a:pt x="0" y="154781"/>
                </a:cubicBezTo>
                <a:lnTo>
                  <a:pt x="0" y="35719"/>
                </a:lnTo>
                <a:cubicBezTo>
                  <a:pt x="0" y="15999"/>
                  <a:pt x="15999" y="0"/>
                  <a:pt x="35719" y="0"/>
                </a:cubicBezTo>
                <a:lnTo>
                  <a:pt x="148828" y="0"/>
                </a:lnTo>
                <a:cubicBezTo>
                  <a:pt x="158688" y="0"/>
                  <a:pt x="166688" y="8000"/>
                  <a:pt x="166688" y="17859"/>
                </a:cubicBezTo>
                <a:lnTo>
                  <a:pt x="166688" y="125016"/>
                </a:lnTo>
                <a:cubicBezTo>
                  <a:pt x="166688" y="132792"/>
                  <a:pt x="161702" y="139415"/>
                  <a:pt x="154781" y="141870"/>
                </a:cubicBezTo>
                <a:lnTo>
                  <a:pt x="154781" y="166688"/>
                </a:lnTo>
                <a:cubicBezTo>
                  <a:pt x="161367" y="166688"/>
                  <a:pt x="166688" y="172008"/>
                  <a:pt x="166688" y="178594"/>
                </a:cubicBezTo>
                <a:cubicBezTo>
                  <a:pt x="166688" y="185179"/>
                  <a:pt x="161367" y="190500"/>
                  <a:pt x="154781" y="190500"/>
                </a:cubicBezTo>
                <a:lnTo>
                  <a:pt x="142875" y="190500"/>
                </a:lnTo>
                <a:close/>
                <a:moveTo>
                  <a:pt x="35719" y="142875"/>
                </a:moveTo>
                <a:cubicBezTo>
                  <a:pt x="29133" y="142875"/>
                  <a:pt x="23812" y="148196"/>
                  <a:pt x="23812" y="154781"/>
                </a:cubicBezTo>
                <a:cubicBezTo>
                  <a:pt x="23812" y="161367"/>
                  <a:pt x="29133" y="166688"/>
                  <a:pt x="35719" y="166688"/>
                </a:cubicBezTo>
                <a:lnTo>
                  <a:pt x="130969" y="166688"/>
                </a:lnTo>
                <a:lnTo>
                  <a:pt x="130969" y="142875"/>
                </a:lnTo>
                <a:lnTo>
                  <a:pt x="35719" y="142875"/>
                </a:lnTo>
                <a:close/>
                <a:moveTo>
                  <a:pt x="47625" y="56555"/>
                </a:moveTo>
                <a:cubicBezTo>
                  <a:pt x="47625" y="61503"/>
                  <a:pt x="51606" y="65484"/>
                  <a:pt x="56555" y="65484"/>
                </a:cubicBezTo>
                <a:lnTo>
                  <a:pt x="122039" y="65484"/>
                </a:lnTo>
                <a:cubicBezTo>
                  <a:pt x="126988" y="65484"/>
                  <a:pt x="130969" y="61503"/>
                  <a:pt x="130969" y="56555"/>
                </a:cubicBezTo>
                <a:cubicBezTo>
                  <a:pt x="130969" y="51606"/>
                  <a:pt x="126988" y="47625"/>
                  <a:pt x="122039" y="47625"/>
                </a:cubicBezTo>
                <a:lnTo>
                  <a:pt x="56555" y="47625"/>
                </a:lnTo>
                <a:cubicBezTo>
                  <a:pt x="51606" y="47625"/>
                  <a:pt x="47625" y="51606"/>
                  <a:pt x="47625" y="56555"/>
                </a:cubicBezTo>
                <a:close/>
                <a:moveTo>
                  <a:pt x="56555" y="83344"/>
                </a:moveTo>
                <a:cubicBezTo>
                  <a:pt x="51606" y="83344"/>
                  <a:pt x="47625" y="87325"/>
                  <a:pt x="47625" y="92273"/>
                </a:cubicBezTo>
                <a:cubicBezTo>
                  <a:pt x="47625" y="97222"/>
                  <a:pt x="51606" y="101203"/>
                  <a:pt x="56555" y="101203"/>
                </a:cubicBezTo>
                <a:lnTo>
                  <a:pt x="122039" y="101203"/>
                </a:lnTo>
                <a:cubicBezTo>
                  <a:pt x="126988" y="101203"/>
                  <a:pt x="130969" y="97222"/>
                  <a:pt x="130969" y="92273"/>
                </a:cubicBezTo>
                <a:cubicBezTo>
                  <a:pt x="130969" y="87325"/>
                  <a:pt x="126988" y="83344"/>
                  <a:pt x="122039" y="83344"/>
                </a:cubicBezTo>
                <a:lnTo>
                  <a:pt x="56555" y="83344"/>
                </a:lnTo>
                <a:close/>
              </a:path>
            </a:pathLst>
          </a:custGeom>
          <a:solidFill>
            <a:srgbClr val="7A5C58"/>
          </a:solidFill>
          <a:ln/>
        </p:spPr>
      </p:sp>
      <p:sp>
        <p:nvSpPr>
          <p:cNvPr id="15" name="Text 13"/>
          <p:cNvSpPr/>
          <p:nvPr/>
        </p:nvSpPr>
        <p:spPr>
          <a:xfrm>
            <a:off x="809625" y="3324225"/>
            <a:ext cx="6276975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500" b="1" dirty="0">
                <a:solidFill>
                  <a:srgbClr val="7A5C58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Enseñanza del Concilio Vaticano II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685800" y="3781425"/>
            <a:ext cx="626745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20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"Cada cual, ministro o fiel, al desempeñar su oficio, hará todo y solo aquello que le corresponde por la naturaleza de la acción y las normas litúrgicas."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619125" y="4352925"/>
            <a:ext cx="625792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>
              <a:lnSpc>
                <a:spcPct val="120000"/>
              </a:lnSpc>
            </a:pPr>
            <a:r>
              <a:rPr lang="en-US" sz="1050" dirty="0">
                <a:solidFill>
                  <a:srgbClr val="7A5C58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— Sacrosanctum Concilium 28-29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571500" y="4733925"/>
            <a:ext cx="649605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20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El Concilio subraya que </a:t>
            </a:r>
            <a:r>
              <a:rPr lang="en-US" sz="1200" b="1" dirty="0">
                <a:solidFill>
                  <a:srgbClr val="7A5C58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el ministro ordenado preside en nombre de Cristo y de la Iglesia</a:t>
            </a:r>
            <a:r>
              <a:rPr lang="en-US" sz="120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 , por lo que la presidencia está vinculada al ministerio ordenado.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400050" y="5495925"/>
            <a:ext cx="38100" cy="476250"/>
          </a:xfrm>
          <a:custGeom>
            <a:avLst/>
            <a:gdLst/>
            <a:ahLst/>
            <a:cxnLst/>
            <a:rect l="l" t="t" r="r" b="b"/>
            <a:pathLst>
              <a:path w="38100" h="476250">
                <a:moveTo>
                  <a:pt x="38100" y="0"/>
                </a:moveTo>
                <a:lnTo>
                  <a:pt x="38100" y="0"/>
                </a:lnTo>
                <a:lnTo>
                  <a:pt x="38100" y="476250"/>
                </a:lnTo>
                <a:lnTo>
                  <a:pt x="38100" y="476250"/>
                </a:lnTo>
                <a:cubicBezTo>
                  <a:pt x="17072" y="476250"/>
                  <a:pt x="0" y="459178"/>
                  <a:pt x="0" y="43815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8C3B3B"/>
          </a:solidFill>
          <a:ln/>
        </p:spPr>
      </p:sp>
      <p:sp>
        <p:nvSpPr>
          <p:cNvPr id="20" name="Shape 18"/>
          <p:cNvSpPr/>
          <p:nvPr/>
        </p:nvSpPr>
        <p:spPr>
          <a:xfrm>
            <a:off x="561975" y="5657850"/>
            <a:ext cx="133350" cy="152400"/>
          </a:xfrm>
          <a:custGeom>
            <a:avLst/>
            <a:gdLst/>
            <a:ahLst/>
            <a:cxnLst/>
            <a:rect l="l" t="t" r="r" b="b"/>
            <a:pathLst>
              <a:path w="133350" h="152400">
                <a:moveTo>
                  <a:pt x="0" y="64294"/>
                </a:moveTo>
                <a:cubicBezTo>
                  <a:pt x="0" y="44559"/>
                  <a:pt x="15984" y="28575"/>
                  <a:pt x="35719" y="28575"/>
                </a:cubicBezTo>
                <a:lnTo>
                  <a:pt x="38100" y="28575"/>
                </a:lnTo>
                <a:cubicBezTo>
                  <a:pt x="43369" y="28575"/>
                  <a:pt x="47625" y="32831"/>
                  <a:pt x="47625" y="38100"/>
                </a:cubicBezTo>
                <a:cubicBezTo>
                  <a:pt x="47625" y="43369"/>
                  <a:pt x="43369" y="47625"/>
                  <a:pt x="38100" y="47625"/>
                </a:cubicBezTo>
                <a:lnTo>
                  <a:pt x="35719" y="47625"/>
                </a:lnTo>
                <a:cubicBezTo>
                  <a:pt x="26521" y="47625"/>
                  <a:pt x="19050" y="55096"/>
                  <a:pt x="19050" y="64294"/>
                </a:cubicBezTo>
                <a:lnTo>
                  <a:pt x="19050" y="66675"/>
                </a:lnTo>
                <a:lnTo>
                  <a:pt x="38100" y="66675"/>
                </a:lnTo>
                <a:cubicBezTo>
                  <a:pt x="48607" y="66675"/>
                  <a:pt x="57150" y="75218"/>
                  <a:pt x="57150" y="85725"/>
                </a:cubicBezTo>
                <a:lnTo>
                  <a:pt x="57150" y="104775"/>
                </a:lnTo>
                <a:cubicBezTo>
                  <a:pt x="57150" y="115282"/>
                  <a:pt x="48607" y="123825"/>
                  <a:pt x="38100" y="123825"/>
                </a:cubicBezTo>
                <a:lnTo>
                  <a:pt x="19050" y="123825"/>
                </a:lnTo>
                <a:cubicBezTo>
                  <a:pt x="8543" y="123825"/>
                  <a:pt x="0" y="115282"/>
                  <a:pt x="0" y="104775"/>
                </a:cubicBezTo>
                <a:lnTo>
                  <a:pt x="0" y="64294"/>
                </a:lnTo>
                <a:close/>
                <a:moveTo>
                  <a:pt x="76200" y="64294"/>
                </a:moveTo>
                <a:cubicBezTo>
                  <a:pt x="76200" y="44559"/>
                  <a:pt x="92184" y="28575"/>
                  <a:pt x="111919" y="28575"/>
                </a:cubicBezTo>
                <a:lnTo>
                  <a:pt x="114300" y="28575"/>
                </a:lnTo>
                <a:cubicBezTo>
                  <a:pt x="119569" y="28575"/>
                  <a:pt x="123825" y="32831"/>
                  <a:pt x="123825" y="38100"/>
                </a:cubicBezTo>
                <a:cubicBezTo>
                  <a:pt x="123825" y="43369"/>
                  <a:pt x="119569" y="47625"/>
                  <a:pt x="114300" y="47625"/>
                </a:cubicBezTo>
                <a:lnTo>
                  <a:pt x="111919" y="47625"/>
                </a:lnTo>
                <a:cubicBezTo>
                  <a:pt x="102721" y="47625"/>
                  <a:pt x="95250" y="55096"/>
                  <a:pt x="95250" y="64294"/>
                </a:cubicBezTo>
                <a:lnTo>
                  <a:pt x="95250" y="66675"/>
                </a:lnTo>
                <a:lnTo>
                  <a:pt x="114300" y="66675"/>
                </a:lnTo>
                <a:cubicBezTo>
                  <a:pt x="124807" y="66675"/>
                  <a:pt x="133350" y="75218"/>
                  <a:pt x="133350" y="85725"/>
                </a:cubicBezTo>
                <a:lnTo>
                  <a:pt x="133350" y="104775"/>
                </a:lnTo>
                <a:cubicBezTo>
                  <a:pt x="133350" y="115282"/>
                  <a:pt x="124807" y="123825"/>
                  <a:pt x="114300" y="123825"/>
                </a:cubicBezTo>
                <a:lnTo>
                  <a:pt x="95250" y="123825"/>
                </a:lnTo>
                <a:cubicBezTo>
                  <a:pt x="84743" y="123825"/>
                  <a:pt x="76200" y="115282"/>
                  <a:pt x="76200" y="104775"/>
                </a:cubicBezTo>
                <a:lnTo>
                  <a:pt x="76200" y="64294"/>
                </a:lnTo>
                <a:close/>
              </a:path>
            </a:pathLst>
          </a:custGeom>
          <a:solidFill>
            <a:srgbClr val="8C3B3B"/>
          </a:solidFill>
          <a:ln/>
        </p:spPr>
      </p:sp>
      <p:sp>
        <p:nvSpPr>
          <p:cNvPr id="21" name="Text 19"/>
          <p:cNvSpPr/>
          <p:nvPr/>
        </p:nvSpPr>
        <p:spPr>
          <a:xfrm>
            <a:off x="781050" y="5610225"/>
            <a:ext cx="6324600" cy="2476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200" b="1" dirty="0">
                <a:solidFill>
                  <a:srgbClr val="8C3B3B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Ecclesia de Eucharistia 29:</a:t>
            </a:r>
            <a:r>
              <a:rPr lang="en-US" sz="120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 "La comunidad no puede darse a sí misma la Eucaristía."</a:t>
            </a:r>
            <a:endParaRPr lang="en-US" sz="1600" dirty="0"/>
          </a:p>
        </p:txBody>
      </p:sp>
      <p:sp>
        <p:nvSpPr>
          <p:cNvPr id="22" name="Shape 20"/>
          <p:cNvSpPr/>
          <p:nvPr/>
        </p:nvSpPr>
        <p:spPr>
          <a:xfrm>
            <a:off x="7309545" y="1276350"/>
            <a:ext cx="4495800" cy="3962400"/>
          </a:xfrm>
          <a:custGeom>
            <a:avLst/>
            <a:gdLst/>
            <a:ahLst/>
            <a:cxnLst/>
            <a:rect l="l" t="t" r="r" b="b"/>
            <a:pathLst>
              <a:path w="4495800" h="3962400">
                <a:moveTo>
                  <a:pt x="76197" y="0"/>
                </a:moveTo>
                <a:lnTo>
                  <a:pt x="4419603" y="0"/>
                </a:lnTo>
                <a:cubicBezTo>
                  <a:pt x="4461685" y="0"/>
                  <a:pt x="4495800" y="34115"/>
                  <a:pt x="4495800" y="76197"/>
                </a:cubicBezTo>
                <a:lnTo>
                  <a:pt x="4495800" y="3886203"/>
                </a:lnTo>
                <a:cubicBezTo>
                  <a:pt x="4495800" y="3928285"/>
                  <a:pt x="4461685" y="3962400"/>
                  <a:pt x="4419603" y="3962400"/>
                </a:cubicBezTo>
                <a:lnTo>
                  <a:pt x="76197" y="3962400"/>
                </a:lnTo>
                <a:cubicBezTo>
                  <a:pt x="34115" y="3962400"/>
                  <a:pt x="0" y="3928285"/>
                  <a:pt x="0" y="3886203"/>
                </a:cubicBezTo>
                <a:lnTo>
                  <a:pt x="0" y="76197"/>
                </a:lnTo>
                <a:cubicBezTo>
                  <a:pt x="0" y="34143"/>
                  <a:pt x="34143" y="0"/>
                  <a:pt x="76197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C5A575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7423845" y="1438275"/>
            <a:ext cx="426720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500" b="1" dirty="0">
                <a:solidFill>
                  <a:srgbClr val="C5A575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Jerarquía de Presidencia</a:t>
            </a:r>
            <a:endParaRPr lang="en-US" sz="1600" dirty="0"/>
          </a:p>
        </p:txBody>
      </p:sp>
      <p:sp>
        <p:nvSpPr>
          <p:cNvPr id="24" name="Shape 22"/>
          <p:cNvSpPr/>
          <p:nvPr/>
        </p:nvSpPr>
        <p:spPr>
          <a:xfrm>
            <a:off x="7490520" y="1819275"/>
            <a:ext cx="38100" cy="866775"/>
          </a:xfrm>
          <a:custGeom>
            <a:avLst/>
            <a:gdLst/>
            <a:ahLst/>
            <a:cxnLst/>
            <a:rect l="l" t="t" r="r" b="b"/>
            <a:pathLst>
              <a:path w="38100" h="866775">
                <a:moveTo>
                  <a:pt x="38100" y="0"/>
                </a:moveTo>
                <a:lnTo>
                  <a:pt x="38100" y="0"/>
                </a:lnTo>
                <a:lnTo>
                  <a:pt x="38100" y="866775"/>
                </a:lnTo>
                <a:lnTo>
                  <a:pt x="38100" y="866775"/>
                </a:lnTo>
                <a:cubicBezTo>
                  <a:pt x="17072" y="866775"/>
                  <a:pt x="0" y="849703"/>
                  <a:pt x="0" y="828675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25" name="Shape 23"/>
          <p:cNvSpPr/>
          <p:nvPr/>
        </p:nvSpPr>
        <p:spPr>
          <a:xfrm>
            <a:off x="7623870" y="1933575"/>
            <a:ext cx="381000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190500" y="0"/>
                </a:moveTo>
                <a:lnTo>
                  <a:pt x="190500" y="0"/>
                </a:lnTo>
                <a:cubicBezTo>
                  <a:pt x="295640" y="0"/>
                  <a:pt x="381000" y="85360"/>
                  <a:pt x="381000" y="190500"/>
                </a:cubicBezTo>
                <a:lnTo>
                  <a:pt x="381000" y="190500"/>
                </a:lnTo>
                <a:cubicBezTo>
                  <a:pt x="381000" y="295640"/>
                  <a:pt x="295640" y="381000"/>
                  <a:pt x="190500" y="381000"/>
                </a:cubicBezTo>
                <a:lnTo>
                  <a:pt x="190500" y="381000"/>
                </a:lnTo>
                <a:cubicBezTo>
                  <a:pt x="85360" y="381000"/>
                  <a:pt x="0" y="295640"/>
                  <a:pt x="0" y="190500"/>
                </a:cubicBezTo>
                <a:lnTo>
                  <a:pt x="0" y="190500"/>
                </a:lnTo>
                <a:cubicBezTo>
                  <a:pt x="0" y="85360"/>
                  <a:pt x="85360" y="0"/>
                  <a:pt x="190500" y="0"/>
                </a:cubicBez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26" name="Text 24"/>
          <p:cNvSpPr/>
          <p:nvPr/>
        </p:nvSpPr>
        <p:spPr>
          <a:xfrm>
            <a:off x="7760345" y="1990725"/>
            <a:ext cx="19050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350" b="1" dirty="0">
                <a:solidFill>
                  <a:srgbClr val="1A1D24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1°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8119170" y="1990725"/>
            <a:ext cx="933450" cy="2190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350" b="1" dirty="0">
                <a:solidFill>
                  <a:srgbClr val="C5A575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OBISPO</a:t>
            </a:r>
            <a:endParaRPr lang="en-US" sz="1600" dirty="0"/>
          </a:p>
        </p:txBody>
      </p:sp>
      <p:sp>
        <p:nvSpPr>
          <p:cNvPr id="28" name="Text 26"/>
          <p:cNvSpPr/>
          <p:nvPr/>
        </p:nvSpPr>
        <p:spPr>
          <a:xfrm>
            <a:off x="7623870" y="2352675"/>
            <a:ext cx="3971925" cy="2190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05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Grado episcopal. Preside como cabeza visible de la Iglesia particular.</a:t>
            </a:r>
            <a:endParaRPr lang="en-US" sz="1600" dirty="0"/>
          </a:p>
        </p:txBody>
      </p:sp>
      <p:sp>
        <p:nvSpPr>
          <p:cNvPr id="29" name="Shape 27"/>
          <p:cNvSpPr/>
          <p:nvPr/>
        </p:nvSpPr>
        <p:spPr>
          <a:xfrm>
            <a:off x="7490520" y="2683669"/>
            <a:ext cx="38100" cy="866775"/>
          </a:xfrm>
          <a:custGeom>
            <a:avLst/>
            <a:gdLst/>
            <a:ahLst/>
            <a:cxnLst/>
            <a:rect l="l" t="t" r="r" b="b"/>
            <a:pathLst>
              <a:path w="38100" h="866775">
                <a:moveTo>
                  <a:pt x="38100" y="0"/>
                </a:moveTo>
                <a:lnTo>
                  <a:pt x="38100" y="0"/>
                </a:lnTo>
                <a:lnTo>
                  <a:pt x="38100" y="866775"/>
                </a:lnTo>
                <a:lnTo>
                  <a:pt x="38100" y="866775"/>
                </a:lnTo>
                <a:cubicBezTo>
                  <a:pt x="17072" y="866775"/>
                  <a:pt x="0" y="849703"/>
                  <a:pt x="0" y="828675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7A5C58"/>
          </a:solidFill>
          <a:ln/>
        </p:spPr>
      </p:sp>
      <p:sp>
        <p:nvSpPr>
          <p:cNvPr id="30" name="Shape 28"/>
          <p:cNvSpPr/>
          <p:nvPr/>
        </p:nvSpPr>
        <p:spPr>
          <a:xfrm>
            <a:off x="7623870" y="2797969"/>
            <a:ext cx="381000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190500" y="0"/>
                </a:moveTo>
                <a:lnTo>
                  <a:pt x="190500" y="0"/>
                </a:lnTo>
                <a:cubicBezTo>
                  <a:pt x="295640" y="0"/>
                  <a:pt x="381000" y="85360"/>
                  <a:pt x="381000" y="190500"/>
                </a:cubicBezTo>
                <a:lnTo>
                  <a:pt x="381000" y="190500"/>
                </a:lnTo>
                <a:cubicBezTo>
                  <a:pt x="381000" y="295640"/>
                  <a:pt x="295640" y="381000"/>
                  <a:pt x="190500" y="381000"/>
                </a:cubicBezTo>
                <a:lnTo>
                  <a:pt x="190500" y="381000"/>
                </a:lnTo>
                <a:cubicBezTo>
                  <a:pt x="85360" y="381000"/>
                  <a:pt x="0" y="295640"/>
                  <a:pt x="0" y="190500"/>
                </a:cubicBezTo>
                <a:lnTo>
                  <a:pt x="0" y="190500"/>
                </a:lnTo>
                <a:cubicBezTo>
                  <a:pt x="0" y="85360"/>
                  <a:pt x="85360" y="0"/>
                  <a:pt x="190500" y="0"/>
                </a:cubicBezTo>
                <a:close/>
              </a:path>
            </a:pathLst>
          </a:custGeom>
          <a:solidFill>
            <a:srgbClr val="7A5C58"/>
          </a:solidFill>
          <a:ln/>
        </p:spPr>
      </p:sp>
      <p:sp>
        <p:nvSpPr>
          <p:cNvPr id="31" name="Text 29"/>
          <p:cNvSpPr/>
          <p:nvPr/>
        </p:nvSpPr>
        <p:spPr>
          <a:xfrm>
            <a:off x="7744420" y="2855119"/>
            <a:ext cx="22860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350" b="1" dirty="0">
                <a:solidFill>
                  <a:srgbClr val="E8E6E1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2°</a:t>
            </a:r>
            <a:endParaRPr lang="en-US" sz="1600" dirty="0"/>
          </a:p>
        </p:txBody>
      </p:sp>
      <p:sp>
        <p:nvSpPr>
          <p:cNvPr id="32" name="Text 30"/>
          <p:cNvSpPr/>
          <p:nvPr/>
        </p:nvSpPr>
        <p:spPr>
          <a:xfrm>
            <a:off x="8119169" y="2855119"/>
            <a:ext cx="1276201" cy="18811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350" b="1" dirty="0">
                <a:solidFill>
                  <a:srgbClr val="7A5C58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PRESBÍTERO</a:t>
            </a:r>
            <a:endParaRPr lang="en-US" sz="1600" dirty="0"/>
          </a:p>
        </p:txBody>
      </p:sp>
      <p:sp>
        <p:nvSpPr>
          <p:cNvPr id="33" name="Text 31"/>
          <p:cNvSpPr/>
          <p:nvPr/>
        </p:nvSpPr>
        <p:spPr>
          <a:xfrm>
            <a:off x="7623870" y="3217069"/>
            <a:ext cx="3971925" cy="2190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05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Grado presbiteral. Preside en nombre del obispo diocesano.</a:t>
            </a:r>
            <a:endParaRPr lang="en-US" sz="1600" dirty="0"/>
          </a:p>
        </p:txBody>
      </p:sp>
      <p:sp>
        <p:nvSpPr>
          <p:cNvPr id="34" name="Shape 32"/>
          <p:cNvSpPr/>
          <p:nvPr/>
        </p:nvSpPr>
        <p:spPr>
          <a:xfrm>
            <a:off x="7490520" y="3548063"/>
            <a:ext cx="38100" cy="866775"/>
          </a:xfrm>
          <a:custGeom>
            <a:avLst/>
            <a:gdLst/>
            <a:ahLst/>
            <a:cxnLst/>
            <a:rect l="l" t="t" r="r" b="b"/>
            <a:pathLst>
              <a:path w="38100" h="866775">
                <a:moveTo>
                  <a:pt x="38100" y="0"/>
                </a:moveTo>
                <a:lnTo>
                  <a:pt x="38100" y="0"/>
                </a:lnTo>
                <a:lnTo>
                  <a:pt x="38100" y="866775"/>
                </a:lnTo>
                <a:lnTo>
                  <a:pt x="38100" y="866775"/>
                </a:lnTo>
                <a:cubicBezTo>
                  <a:pt x="17072" y="866775"/>
                  <a:pt x="0" y="849703"/>
                  <a:pt x="0" y="828675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8C3B3B"/>
          </a:solidFill>
          <a:ln/>
        </p:spPr>
      </p:sp>
      <p:sp>
        <p:nvSpPr>
          <p:cNvPr id="35" name="Shape 33"/>
          <p:cNvSpPr/>
          <p:nvPr/>
        </p:nvSpPr>
        <p:spPr>
          <a:xfrm>
            <a:off x="7623870" y="3662362"/>
            <a:ext cx="381000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190500" y="0"/>
                </a:moveTo>
                <a:lnTo>
                  <a:pt x="190500" y="0"/>
                </a:lnTo>
                <a:cubicBezTo>
                  <a:pt x="295640" y="0"/>
                  <a:pt x="381000" y="85360"/>
                  <a:pt x="381000" y="190500"/>
                </a:cubicBezTo>
                <a:lnTo>
                  <a:pt x="381000" y="190500"/>
                </a:lnTo>
                <a:cubicBezTo>
                  <a:pt x="381000" y="295640"/>
                  <a:pt x="295640" y="381000"/>
                  <a:pt x="190500" y="381000"/>
                </a:cubicBezTo>
                <a:lnTo>
                  <a:pt x="190500" y="381000"/>
                </a:lnTo>
                <a:cubicBezTo>
                  <a:pt x="85360" y="381000"/>
                  <a:pt x="0" y="295640"/>
                  <a:pt x="0" y="190500"/>
                </a:cubicBezTo>
                <a:lnTo>
                  <a:pt x="0" y="190500"/>
                </a:lnTo>
                <a:cubicBezTo>
                  <a:pt x="0" y="85360"/>
                  <a:pt x="85360" y="0"/>
                  <a:pt x="190500" y="0"/>
                </a:cubicBezTo>
                <a:close/>
              </a:path>
            </a:pathLst>
          </a:custGeom>
          <a:solidFill>
            <a:srgbClr val="8C3B3B"/>
          </a:solidFill>
          <a:ln/>
        </p:spPr>
      </p:sp>
      <p:sp>
        <p:nvSpPr>
          <p:cNvPr id="36" name="Text 34"/>
          <p:cNvSpPr/>
          <p:nvPr/>
        </p:nvSpPr>
        <p:spPr>
          <a:xfrm>
            <a:off x="7743974" y="3719512"/>
            <a:ext cx="22860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350" b="1" dirty="0">
                <a:solidFill>
                  <a:srgbClr val="E8E6E1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3°</a:t>
            </a:r>
            <a:endParaRPr lang="en-US" sz="1600" dirty="0"/>
          </a:p>
        </p:txBody>
      </p:sp>
      <p:sp>
        <p:nvSpPr>
          <p:cNvPr id="37" name="Text 35"/>
          <p:cNvSpPr/>
          <p:nvPr/>
        </p:nvSpPr>
        <p:spPr>
          <a:xfrm>
            <a:off x="8119170" y="3719512"/>
            <a:ext cx="1126182" cy="2333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350" b="1" dirty="0">
                <a:solidFill>
                  <a:srgbClr val="8C3B3B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DIÁCONO</a:t>
            </a:r>
            <a:endParaRPr lang="en-US" sz="1600" dirty="0"/>
          </a:p>
        </p:txBody>
      </p:sp>
      <p:sp>
        <p:nvSpPr>
          <p:cNvPr id="38" name="Text 36"/>
          <p:cNvSpPr/>
          <p:nvPr/>
        </p:nvSpPr>
        <p:spPr>
          <a:xfrm>
            <a:off x="7623870" y="4081463"/>
            <a:ext cx="3971925" cy="2190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05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Grado diaconal. Asiste y sirve en la liturgia, pero no preside.</a:t>
            </a:r>
            <a:endParaRPr lang="en-US" sz="1600" dirty="0"/>
          </a:p>
        </p:txBody>
      </p:sp>
      <p:sp>
        <p:nvSpPr>
          <p:cNvPr id="39" name="Shape 37"/>
          <p:cNvSpPr/>
          <p:nvPr/>
        </p:nvSpPr>
        <p:spPr>
          <a:xfrm>
            <a:off x="7309545" y="5367338"/>
            <a:ext cx="4495800" cy="1104900"/>
          </a:xfrm>
          <a:custGeom>
            <a:avLst/>
            <a:gdLst/>
            <a:ahLst/>
            <a:cxnLst/>
            <a:rect l="l" t="t" r="r" b="b"/>
            <a:pathLst>
              <a:path w="4495800" h="1104900">
                <a:moveTo>
                  <a:pt x="76205" y="0"/>
                </a:moveTo>
                <a:lnTo>
                  <a:pt x="4419595" y="0"/>
                </a:lnTo>
                <a:cubicBezTo>
                  <a:pt x="4461682" y="0"/>
                  <a:pt x="4495800" y="34118"/>
                  <a:pt x="4495800" y="76205"/>
                </a:cubicBezTo>
                <a:lnTo>
                  <a:pt x="4495800" y="1028695"/>
                </a:lnTo>
                <a:cubicBezTo>
                  <a:pt x="4495800" y="1070782"/>
                  <a:pt x="4461682" y="1104900"/>
                  <a:pt x="4419595" y="1104900"/>
                </a:cubicBezTo>
                <a:lnTo>
                  <a:pt x="76205" y="1104900"/>
                </a:lnTo>
                <a:cubicBezTo>
                  <a:pt x="34118" y="1104900"/>
                  <a:pt x="0" y="1070782"/>
                  <a:pt x="0" y="1028695"/>
                </a:cubicBezTo>
                <a:lnTo>
                  <a:pt x="0" y="76205"/>
                </a:lnTo>
                <a:cubicBezTo>
                  <a:pt x="0" y="34146"/>
                  <a:pt x="34146" y="0"/>
                  <a:pt x="76205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8C3B3B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9245352" y="5576888"/>
            <a:ext cx="150019" cy="171450"/>
          </a:xfrm>
          <a:custGeom>
            <a:avLst/>
            <a:gdLst/>
            <a:ahLst/>
            <a:cxnLst/>
            <a:rect l="l" t="t" r="r" b="b"/>
            <a:pathLst>
              <a:path w="150019" h="171450">
                <a:moveTo>
                  <a:pt x="75009" y="83046"/>
                </a:moveTo>
                <a:cubicBezTo>
                  <a:pt x="97187" y="83046"/>
                  <a:pt x="115193" y="65040"/>
                  <a:pt x="115193" y="42863"/>
                </a:cubicBezTo>
                <a:cubicBezTo>
                  <a:pt x="115193" y="20685"/>
                  <a:pt x="97187" y="2679"/>
                  <a:pt x="75009" y="2679"/>
                </a:cubicBezTo>
                <a:cubicBezTo>
                  <a:pt x="52831" y="2679"/>
                  <a:pt x="34826" y="20685"/>
                  <a:pt x="34826" y="42863"/>
                </a:cubicBezTo>
                <a:cubicBezTo>
                  <a:pt x="34826" y="65040"/>
                  <a:pt x="52831" y="83046"/>
                  <a:pt x="75009" y="83046"/>
                </a:cubicBezTo>
                <a:close/>
                <a:moveTo>
                  <a:pt x="65064" y="101798"/>
                </a:moveTo>
                <a:cubicBezTo>
                  <a:pt x="32080" y="101798"/>
                  <a:pt x="5358" y="128521"/>
                  <a:pt x="5358" y="161505"/>
                </a:cubicBezTo>
                <a:cubicBezTo>
                  <a:pt x="5358" y="166996"/>
                  <a:pt x="9811" y="171450"/>
                  <a:pt x="15303" y="171450"/>
                </a:cubicBezTo>
                <a:lnTo>
                  <a:pt x="134715" y="171450"/>
                </a:lnTo>
                <a:cubicBezTo>
                  <a:pt x="140207" y="171450"/>
                  <a:pt x="144661" y="166996"/>
                  <a:pt x="144661" y="161505"/>
                </a:cubicBezTo>
                <a:cubicBezTo>
                  <a:pt x="144661" y="128521"/>
                  <a:pt x="117939" y="101798"/>
                  <a:pt x="84955" y="101798"/>
                </a:cubicBezTo>
                <a:lnTo>
                  <a:pt x="65064" y="101798"/>
                </a:lnTo>
                <a:close/>
              </a:path>
            </a:pathLst>
          </a:custGeom>
          <a:solidFill>
            <a:srgbClr val="8C3B3B"/>
          </a:solidFill>
          <a:ln/>
        </p:spPr>
      </p:sp>
      <p:sp>
        <p:nvSpPr>
          <p:cNvPr id="41" name="Text 39"/>
          <p:cNvSpPr/>
          <p:nvPr/>
        </p:nvSpPr>
        <p:spPr>
          <a:xfrm>
            <a:off x="7647682" y="5529263"/>
            <a:ext cx="403860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350" b="1" dirty="0">
                <a:solidFill>
                  <a:srgbClr val="8C3B3B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LAICO</a:t>
            </a:r>
            <a:endParaRPr lang="en-US" sz="1600" dirty="0"/>
          </a:p>
        </p:txBody>
      </p:sp>
      <p:sp>
        <p:nvSpPr>
          <p:cNvPr id="42" name="Text 40"/>
          <p:cNvSpPr/>
          <p:nvPr/>
        </p:nvSpPr>
        <p:spPr>
          <a:xfrm>
            <a:off x="7438132" y="5872163"/>
            <a:ext cx="4238625" cy="4381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40000"/>
              </a:lnSpc>
            </a:pPr>
            <a:r>
              <a:rPr lang="en-US" sz="1050" b="1" dirty="0">
                <a:solidFill>
                  <a:srgbClr val="8C3B3B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NO PRESIDE.</a:t>
            </a:r>
            <a:r>
              <a:rPr lang="en-US" sz="105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 Solo guía o dirige la celebración cuando no hay ministro ordenado.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A1D2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81000" y="476250"/>
            <a:ext cx="457200" cy="38100"/>
          </a:xfrm>
          <a:custGeom>
            <a:avLst/>
            <a:gdLst/>
            <a:ahLst/>
            <a:cxnLst/>
            <a:rect l="l" t="t" r="r" b="b"/>
            <a:pathLst>
              <a:path w="457200" h="38100">
                <a:moveTo>
                  <a:pt x="0" y="0"/>
                </a:moveTo>
                <a:lnTo>
                  <a:pt x="457200" y="0"/>
                </a:lnTo>
                <a:lnTo>
                  <a:pt x="457200" y="38100"/>
                </a:lnTo>
                <a:lnTo>
                  <a:pt x="0" y="38100"/>
                </a:lnTo>
                <a:lnTo>
                  <a:pt x="0" y="0"/>
                </a:ln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3" name="Text 1"/>
          <p:cNvSpPr/>
          <p:nvPr/>
        </p:nvSpPr>
        <p:spPr>
          <a:xfrm>
            <a:off x="952500" y="381000"/>
            <a:ext cx="109537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kern="0" spc="120" dirty="0">
                <a:solidFill>
                  <a:srgbClr val="C5A575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Capítulo 1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381000" y="685800"/>
            <a:ext cx="11601450" cy="4286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700" b="1" dirty="0">
                <a:solidFill>
                  <a:srgbClr val="E8E6E1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¿Qué Hace el Laico en Celebraciones sin Sacerdote?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390525" y="1276350"/>
            <a:ext cx="6743700" cy="3838575"/>
          </a:xfrm>
          <a:custGeom>
            <a:avLst/>
            <a:gdLst/>
            <a:ahLst/>
            <a:cxnLst/>
            <a:rect l="l" t="t" r="r" b="b"/>
            <a:pathLst>
              <a:path w="6743700" h="3838575">
                <a:moveTo>
                  <a:pt x="76196" y="0"/>
                </a:moveTo>
                <a:lnTo>
                  <a:pt x="6667504" y="0"/>
                </a:lnTo>
                <a:cubicBezTo>
                  <a:pt x="6709558" y="0"/>
                  <a:pt x="6743700" y="34142"/>
                  <a:pt x="6743700" y="76196"/>
                </a:cubicBezTo>
                <a:lnTo>
                  <a:pt x="6743700" y="3762379"/>
                </a:lnTo>
                <a:cubicBezTo>
                  <a:pt x="6743700" y="3804433"/>
                  <a:pt x="6709558" y="3838575"/>
                  <a:pt x="6667504" y="3838575"/>
                </a:cubicBezTo>
                <a:lnTo>
                  <a:pt x="76196" y="3838575"/>
                </a:lnTo>
                <a:cubicBezTo>
                  <a:pt x="34142" y="3838575"/>
                  <a:pt x="0" y="3804433"/>
                  <a:pt x="0" y="3762379"/>
                </a:cubicBezTo>
                <a:lnTo>
                  <a:pt x="0" y="76196"/>
                </a:lnTo>
                <a:cubicBezTo>
                  <a:pt x="0" y="34142"/>
                  <a:pt x="34142" y="0"/>
                  <a:pt x="76196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7A5C58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76263" y="1476375"/>
            <a:ext cx="190500" cy="190500"/>
          </a:xfrm>
          <a:custGeom>
            <a:avLst/>
            <a:gdLst/>
            <a:ahLst/>
            <a:cxnLst/>
            <a:rect l="l" t="t" r="r" b="b"/>
            <a:pathLst>
              <a:path w="190500" h="190500">
                <a:moveTo>
                  <a:pt x="49783" y="13506"/>
                </a:moveTo>
                <a:cubicBezTo>
                  <a:pt x="53839" y="16334"/>
                  <a:pt x="54806" y="21915"/>
                  <a:pt x="51978" y="25933"/>
                </a:cubicBezTo>
                <a:lnTo>
                  <a:pt x="31142" y="55699"/>
                </a:lnTo>
                <a:cubicBezTo>
                  <a:pt x="29617" y="57857"/>
                  <a:pt x="27236" y="59234"/>
                  <a:pt x="24594" y="59457"/>
                </a:cubicBezTo>
                <a:cubicBezTo>
                  <a:pt x="21952" y="59680"/>
                  <a:pt x="19348" y="58787"/>
                  <a:pt x="17487" y="56927"/>
                </a:cubicBezTo>
                <a:lnTo>
                  <a:pt x="2604" y="42044"/>
                </a:lnTo>
                <a:cubicBezTo>
                  <a:pt x="-856" y="38546"/>
                  <a:pt x="-856" y="32891"/>
                  <a:pt x="2604" y="29394"/>
                </a:cubicBezTo>
                <a:cubicBezTo>
                  <a:pt x="6065" y="25896"/>
                  <a:pt x="11757" y="25933"/>
                  <a:pt x="15255" y="29394"/>
                </a:cubicBezTo>
                <a:lnTo>
                  <a:pt x="22622" y="36761"/>
                </a:lnTo>
                <a:lnTo>
                  <a:pt x="37356" y="15701"/>
                </a:lnTo>
                <a:cubicBezTo>
                  <a:pt x="40184" y="11646"/>
                  <a:pt x="45765" y="10678"/>
                  <a:pt x="49783" y="13506"/>
                </a:cubicBezTo>
                <a:close/>
                <a:moveTo>
                  <a:pt x="49783" y="73037"/>
                </a:moveTo>
                <a:cubicBezTo>
                  <a:pt x="53839" y="75865"/>
                  <a:pt x="54806" y="81446"/>
                  <a:pt x="51978" y="85465"/>
                </a:cubicBezTo>
                <a:lnTo>
                  <a:pt x="31142" y="115230"/>
                </a:lnTo>
                <a:cubicBezTo>
                  <a:pt x="29617" y="117388"/>
                  <a:pt x="27236" y="118765"/>
                  <a:pt x="24594" y="118988"/>
                </a:cubicBezTo>
                <a:cubicBezTo>
                  <a:pt x="21952" y="119211"/>
                  <a:pt x="19348" y="118318"/>
                  <a:pt x="17487" y="116458"/>
                </a:cubicBezTo>
                <a:lnTo>
                  <a:pt x="2604" y="101575"/>
                </a:lnTo>
                <a:cubicBezTo>
                  <a:pt x="-893" y="98078"/>
                  <a:pt x="-893" y="92422"/>
                  <a:pt x="2604" y="88962"/>
                </a:cubicBezTo>
                <a:cubicBezTo>
                  <a:pt x="6102" y="85502"/>
                  <a:pt x="11757" y="85465"/>
                  <a:pt x="15218" y="88962"/>
                </a:cubicBezTo>
                <a:lnTo>
                  <a:pt x="22585" y="96329"/>
                </a:lnTo>
                <a:lnTo>
                  <a:pt x="37319" y="75270"/>
                </a:lnTo>
                <a:cubicBezTo>
                  <a:pt x="40146" y="71214"/>
                  <a:pt x="45727" y="70247"/>
                  <a:pt x="49746" y="73075"/>
                </a:cubicBezTo>
                <a:close/>
                <a:moveTo>
                  <a:pt x="83344" y="35719"/>
                </a:moveTo>
                <a:cubicBezTo>
                  <a:pt x="83344" y="29133"/>
                  <a:pt x="88664" y="23812"/>
                  <a:pt x="95250" y="23812"/>
                </a:cubicBezTo>
                <a:lnTo>
                  <a:pt x="178594" y="23812"/>
                </a:lnTo>
                <a:cubicBezTo>
                  <a:pt x="185179" y="23812"/>
                  <a:pt x="190500" y="29133"/>
                  <a:pt x="190500" y="35719"/>
                </a:cubicBezTo>
                <a:cubicBezTo>
                  <a:pt x="190500" y="42304"/>
                  <a:pt x="185179" y="47625"/>
                  <a:pt x="178594" y="47625"/>
                </a:cubicBezTo>
                <a:lnTo>
                  <a:pt x="95250" y="47625"/>
                </a:lnTo>
                <a:cubicBezTo>
                  <a:pt x="88664" y="47625"/>
                  <a:pt x="83344" y="42304"/>
                  <a:pt x="83344" y="35719"/>
                </a:cubicBezTo>
                <a:close/>
                <a:moveTo>
                  <a:pt x="83344" y="95250"/>
                </a:moveTo>
                <a:cubicBezTo>
                  <a:pt x="83344" y="88664"/>
                  <a:pt x="88664" y="83344"/>
                  <a:pt x="95250" y="83344"/>
                </a:cubicBezTo>
                <a:lnTo>
                  <a:pt x="178594" y="83344"/>
                </a:lnTo>
                <a:cubicBezTo>
                  <a:pt x="185179" y="83344"/>
                  <a:pt x="190500" y="88664"/>
                  <a:pt x="190500" y="95250"/>
                </a:cubicBezTo>
                <a:cubicBezTo>
                  <a:pt x="190500" y="101836"/>
                  <a:pt x="185179" y="107156"/>
                  <a:pt x="178594" y="107156"/>
                </a:cubicBezTo>
                <a:lnTo>
                  <a:pt x="95250" y="107156"/>
                </a:lnTo>
                <a:cubicBezTo>
                  <a:pt x="88664" y="107156"/>
                  <a:pt x="83344" y="101836"/>
                  <a:pt x="83344" y="95250"/>
                </a:cubicBezTo>
                <a:close/>
                <a:moveTo>
                  <a:pt x="59531" y="154781"/>
                </a:moveTo>
                <a:cubicBezTo>
                  <a:pt x="59531" y="148196"/>
                  <a:pt x="64852" y="142875"/>
                  <a:pt x="71438" y="142875"/>
                </a:cubicBezTo>
                <a:lnTo>
                  <a:pt x="178594" y="142875"/>
                </a:lnTo>
                <a:cubicBezTo>
                  <a:pt x="185179" y="142875"/>
                  <a:pt x="190500" y="148196"/>
                  <a:pt x="190500" y="154781"/>
                </a:cubicBezTo>
                <a:cubicBezTo>
                  <a:pt x="190500" y="161367"/>
                  <a:pt x="185179" y="166688"/>
                  <a:pt x="178594" y="166688"/>
                </a:cubicBezTo>
                <a:lnTo>
                  <a:pt x="71438" y="166688"/>
                </a:lnTo>
                <a:cubicBezTo>
                  <a:pt x="64852" y="166688"/>
                  <a:pt x="59531" y="161367"/>
                  <a:pt x="59531" y="154781"/>
                </a:cubicBezTo>
                <a:close/>
                <a:moveTo>
                  <a:pt x="23812" y="139898"/>
                </a:moveTo>
                <a:cubicBezTo>
                  <a:pt x="32027" y="139898"/>
                  <a:pt x="38695" y="146567"/>
                  <a:pt x="38695" y="154781"/>
                </a:cubicBezTo>
                <a:cubicBezTo>
                  <a:pt x="38695" y="162995"/>
                  <a:pt x="32027" y="169664"/>
                  <a:pt x="23812" y="169664"/>
                </a:cubicBezTo>
                <a:cubicBezTo>
                  <a:pt x="15598" y="169664"/>
                  <a:pt x="8930" y="162995"/>
                  <a:pt x="8930" y="154781"/>
                </a:cubicBezTo>
                <a:cubicBezTo>
                  <a:pt x="8930" y="146567"/>
                  <a:pt x="15598" y="139898"/>
                  <a:pt x="23812" y="139898"/>
                </a:cubicBezTo>
                <a:close/>
              </a:path>
            </a:pathLst>
          </a:custGeom>
          <a:solidFill>
            <a:srgbClr val="7A5C58"/>
          </a:solidFill>
          <a:ln/>
        </p:spPr>
      </p:sp>
      <p:sp>
        <p:nvSpPr>
          <p:cNvPr id="7" name="Text 5"/>
          <p:cNvSpPr/>
          <p:nvPr/>
        </p:nvSpPr>
        <p:spPr>
          <a:xfrm>
            <a:off x="790575" y="1438275"/>
            <a:ext cx="6276975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500" b="1" dirty="0">
                <a:solidFill>
                  <a:srgbClr val="7A5C58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Celebraciones donde puede actuar un laico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701278" y="1962150"/>
            <a:ext cx="150019" cy="171450"/>
          </a:xfrm>
          <a:custGeom>
            <a:avLst/>
            <a:gdLst/>
            <a:ahLst/>
            <a:cxnLst/>
            <a:rect l="l" t="t" r="r" b="b"/>
            <a:pathLst>
              <a:path w="150019" h="171450">
                <a:moveTo>
                  <a:pt x="42863" y="0"/>
                </a:moveTo>
                <a:cubicBezTo>
                  <a:pt x="48790" y="0"/>
                  <a:pt x="53578" y="4789"/>
                  <a:pt x="53578" y="10716"/>
                </a:cubicBezTo>
                <a:lnTo>
                  <a:pt x="53578" y="21431"/>
                </a:lnTo>
                <a:lnTo>
                  <a:pt x="96441" y="21431"/>
                </a:lnTo>
                <a:lnTo>
                  <a:pt x="96441" y="10716"/>
                </a:lnTo>
                <a:cubicBezTo>
                  <a:pt x="96441" y="4789"/>
                  <a:pt x="101229" y="0"/>
                  <a:pt x="107156" y="0"/>
                </a:cubicBezTo>
                <a:cubicBezTo>
                  <a:pt x="113083" y="0"/>
                  <a:pt x="117872" y="4789"/>
                  <a:pt x="117872" y="10716"/>
                </a:cubicBezTo>
                <a:lnTo>
                  <a:pt x="117872" y="21431"/>
                </a:lnTo>
                <a:lnTo>
                  <a:pt x="128588" y="21431"/>
                </a:lnTo>
                <a:cubicBezTo>
                  <a:pt x="140408" y="21431"/>
                  <a:pt x="150019" y="31042"/>
                  <a:pt x="150019" y="42863"/>
                </a:cubicBezTo>
                <a:lnTo>
                  <a:pt x="150019" y="139303"/>
                </a:lnTo>
                <a:cubicBezTo>
                  <a:pt x="150019" y="151124"/>
                  <a:pt x="140408" y="160734"/>
                  <a:pt x="128588" y="160734"/>
                </a:cubicBezTo>
                <a:lnTo>
                  <a:pt x="21431" y="160734"/>
                </a:lnTo>
                <a:cubicBezTo>
                  <a:pt x="9611" y="160734"/>
                  <a:pt x="0" y="151124"/>
                  <a:pt x="0" y="139303"/>
                </a:cubicBezTo>
                <a:lnTo>
                  <a:pt x="0" y="42863"/>
                </a:lnTo>
                <a:cubicBezTo>
                  <a:pt x="0" y="31042"/>
                  <a:pt x="9611" y="21431"/>
                  <a:pt x="21431" y="21431"/>
                </a:cubicBezTo>
                <a:lnTo>
                  <a:pt x="32147" y="21431"/>
                </a:lnTo>
                <a:lnTo>
                  <a:pt x="32147" y="10716"/>
                </a:lnTo>
                <a:cubicBezTo>
                  <a:pt x="32147" y="4789"/>
                  <a:pt x="36935" y="0"/>
                  <a:pt x="42863" y="0"/>
                </a:cubicBezTo>
                <a:close/>
                <a:moveTo>
                  <a:pt x="42863" y="85725"/>
                </a:moveTo>
                <a:cubicBezTo>
                  <a:pt x="36935" y="85725"/>
                  <a:pt x="32147" y="90514"/>
                  <a:pt x="32147" y="96441"/>
                </a:cubicBezTo>
                <a:lnTo>
                  <a:pt x="32147" y="117872"/>
                </a:lnTo>
                <a:cubicBezTo>
                  <a:pt x="32147" y="123799"/>
                  <a:pt x="36935" y="128588"/>
                  <a:pt x="42863" y="128588"/>
                </a:cubicBezTo>
                <a:lnTo>
                  <a:pt x="64294" y="128588"/>
                </a:lnTo>
                <a:cubicBezTo>
                  <a:pt x="70221" y="128588"/>
                  <a:pt x="75009" y="123799"/>
                  <a:pt x="75009" y="117872"/>
                </a:cubicBezTo>
                <a:lnTo>
                  <a:pt x="75009" y="96441"/>
                </a:lnTo>
                <a:cubicBezTo>
                  <a:pt x="75009" y="90514"/>
                  <a:pt x="70221" y="85725"/>
                  <a:pt x="64294" y="85725"/>
                </a:cubicBezTo>
                <a:lnTo>
                  <a:pt x="42863" y="85725"/>
                </a:ln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9" name="Text 7"/>
          <p:cNvSpPr/>
          <p:nvPr/>
        </p:nvSpPr>
        <p:spPr>
          <a:xfrm>
            <a:off x="957263" y="1933575"/>
            <a:ext cx="142875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b="1" dirty="0">
                <a:solidFill>
                  <a:srgbClr val="C5A575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Celebración Dominical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666750" y="2238375"/>
            <a:ext cx="2990850" cy="4381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05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En ausencia de presbítero, según el Directorio para estas celebraciones.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3959572" y="1962150"/>
            <a:ext cx="171450" cy="171450"/>
          </a:xfrm>
          <a:custGeom>
            <a:avLst/>
            <a:gdLst/>
            <a:ahLst/>
            <a:cxnLst/>
            <a:rect l="l" t="t" r="r" b="b"/>
            <a:pathLst>
              <a:path w="171450" h="171450">
                <a:moveTo>
                  <a:pt x="85725" y="47316"/>
                </a:moveTo>
                <a:lnTo>
                  <a:pt x="85725" y="150889"/>
                </a:lnTo>
                <a:lnTo>
                  <a:pt x="85892" y="150822"/>
                </a:lnTo>
                <a:cubicBezTo>
                  <a:pt x="104176" y="143221"/>
                  <a:pt x="123799" y="139303"/>
                  <a:pt x="143589" y="139303"/>
                </a:cubicBezTo>
                <a:lnTo>
                  <a:pt x="150019" y="139303"/>
                </a:lnTo>
                <a:lnTo>
                  <a:pt x="150019" y="32147"/>
                </a:lnTo>
                <a:lnTo>
                  <a:pt x="143589" y="32147"/>
                </a:lnTo>
                <a:cubicBezTo>
                  <a:pt x="129458" y="32147"/>
                  <a:pt x="115427" y="34960"/>
                  <a:pt x="102368" y="40385"/>
                </a:cubicBezTo>
                <a:cubicBezTo>
                  <a:pt x="96742" y="42729"/>
                  <a:pt x="91183" y="45039"/>
                  <a:pt x="85725" y="47316"/>
                </a:cubicBezTo>
                <a:close/>
                <a:moveTo>
                  <a:pt x="77320" y="20594"/>
                </a:moveTo>
                <a:lnTo>
                  <a:pt x="85725" y="24110"/>
                </a:lnTo>
                <a:lnTo>
                  <a:pt x="94130" y="20594"/>
                </a:lnTo>
                <a:cubicBezTo>
                  <a:pt x="109802" y="14064"/>
                  <a:pt x="126612" y="10716"/>
                  <a:pt x="143589" y="10716"/>
                </a:cubicBezTo>
                <a:lnTo>
                  <a:pt x="155377" y="10716"/>
                </a:lnTo>
                <a:cubicBezTo>
                  <a:pt x="164250" y="10716"/>
                  <a:pt x="171450" y="17915"/>
                  <a:pt x="171450" y="26789"/>
                </a:cubicBezTo>
                <a:lnTo>
                  <a:pt x="171450" y="144661"/>
                </a:lnTo>
                <a:cubicBezTo>
                  <a:pt x="171450" y="153535"/>
                  <a:pt x="164250" y="160734"/>
                  <a:pt x="155377" y="160734"/>
                </a:cubicBezTo>
                <a:lnTo>
                  <a:pt x="143589" y="160734"/>
                </a:lnTo>
                <a:cubicBezTo>
                  <a:pt x="126612" y="160734"/>
                  <a:pt x="109802" y="164083"/>
                  <a:pt x="94130" y="170613"/>
                </a:cubicBezTo>
                <a:lnTo>
                  <a:pt x="89844" y="172388"/>
                </a:lnTo>
                <a:cubicBezTo>
                  <a:pt x="87198" y="173493"/>
                  <a:pt x="84252" y="173493"/>
                  <a:pt x="81606" y="172388"/>
                </a:cubicBezTo>
                <a:lnTo>
                  <a:pt x="77320" y="170613"/>
                </a:lnTo>
                <a:cubicBezTo>
                  <a:pt x="61648" y="164083"/>
                  <a:pt x="44838" y="160734"/>
                  <a:pt x="27861" y="160734"/>
                </a:cubicBezTo>
                <a:lnTo>
                  <a:pt x="16073" y="160734"/>
                </a:lnTo>
                <a:cubicBezTo>
                  <a:pt x="7200" y="160734"/>
                  <a:pt x="0" y="153535"/>
                  <a:pt x="0" y="144661"/>
                </a:cubicBezTo>
                <a:lnTo>
                  <a:pt x="0" y="26789"/>
                </a:lnTo>
                <a:cubicBezTo>
                  <a:pt x="0" y="17915"/>
                  <a:pt x="7200" y="10716"/>
                  <a:pt x="16073" y="10716"/>
                </a:cubicBezTo>
                <a:lnTo>
                  <a:pt x="27861" y="10716"/>
                </a:lnTo>
                <a:cubicBezTo>
                  <a:pt x="44838" y="10716"/>
                  <a:pt x="61648" y="14064"/>
                  <a:pt x="77320" y="20594"/>
                </a:cubicBez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12" name="Text 10"/>
          <p:cNvSpPr/>
          <p:nvPr/>
        </p:nvSpPr>
        <p:spPr>
          <a:xfrm>
            <a:off x="4226272" y="1933575"/>
            <a:ext cx="138112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b="1" dirty="0">
                <a:solidFill>
                  <a:srgbClr val="C5A575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Liturgia de la Palabra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3935760" y="2238375"/>
            <a:ext cx="2990850" cy="4381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05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Celebración de la Palabra con lecturas, salmos y reflexión.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711994" y="3043238"/>
            <a:ext cx="128588" cy="171450"/>
          </a:xfrm>
          <a:custGeom>
            <a:avLst/>
            <a:gdLst/>
            <a:ahLst/>
            <a:cxnLst/>
            <a:rect l="l" t="t" r="r" b="b"/>
            <a:pathLst>
              <a:path w="128588" h="171450">
                <a:moveTo>
                  <a:pt x="58936" y="0"/>
                </a:moveTo>
                <a:cubicBezTo>
                  <a:pt x="50062" y="0"/>
                  <a:pt x="42863" y="7200"/>
                  <a:pt x="42863" y="16073"/>
                </a:cubicBezTo>
                <a:lnTo>
                  <a:pt x="42863" y="42863"/>
                </a:lnTo>
                <a:lnTo>
                  <a:pt x="16073" y="42863"/>
                </a:lnTo>
                <a:cubicBezTo>
                  <a:pt x="7200" y="42863"/>
                  <a:pt x="0" y="50062"/>
                  <a:pt x="0" y="58936"/>
                </a:cubicBezTo>
                <a:lnTo>
                  <a:pt x="0" y="69652"/>
                </a:lnTo>
                <a:cubicBezTo>
                  <a:pt x="0" y="78525"/>
                  <a:pt x="7200" y="85725"/>
                  <a:pt x="16073" y="85725"/>
                </a:cubicBezTo>
                <a:lnTo>
                  <a:pt x="42863" y="85725"/>
                </a:lnTo>
                <a:lnTo>
                  <a:pt x="42863" y="155377"/>
                </a:lnTo>
                <a:cubicBezTo>
                  <a:pt x="42863" y="164250"/>
                  <a:pt x="50062" y="171450"/>
                  <a:pt x="58936" y="171450"/>
                </a:cubicBezTo>
                <a:lnTo>
                  <a:pt x="69652" y="171450"/>
                </a:lnTo>
                <a:cubicBezTo>
                  <a:pt x="78525" y="171450"/>
                  <a:pt x="85725" y="164250"/>
                  <a:pt x="85725" y="155377"/>
                </a:cubicBezTo>
                <a:lnTo>
                  <a:pt x="85725" y="85725"/>
                </a:lnTo>
                <a:lnTo>
                  <a:pt x="112514" y="85725"/>
                </a:lnTo>
                <a:cubicBezTo>
                  <a:pt x="121388" y="85725"/>
                  <a:pt x="128588" y="78525"/>
                  <a:pt x="128588" y="69652"/>
                </a:cubicBezTo>
                <a:lnTo>
                  <a:pt x="128588" y="58936"/>
                </a:lnTo>
                <a:cubicBezTo>
                  <a:pt x="128588" y="50062"/>
                  <a:pt x="121388" y="42863"/>
                  <a:pt x="112514" y="42863"/>
                </a:cubicBezTo>
                <a:lnTo>
                  <a:pt x="85725" y="42863"/>
                </a:lnTo>
                <a:lnTo>
                  <a:pt x="85725" y="16073"/>
                </a:lnTo>
                <a:cubicBezTo>
                  <a:pt x="85725" y="7200"/>
                  <a:pt x="78525" y="0"/>
                  <a:pt x="69652" y="0"/>
                </a:cubicBezTo>
                <a:lnTo>
                  <a:pt x="58936" y="0"/>
                </a:ln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15" name="Text 13"/>
          <p:cNvSpPr/>
          <p:nvPr/>
        </p:nvSpPr>
        <p:spPr>
          <a:xfrm>
            <a:off x="957263" y="3014663"/>
            <a:ext cx="134302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b="1" dirty="0">
                <a:solidFill>
                  <a:srgbClr val="C5A575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Comunión Reservada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666750" y="3319463"/>
            <a:ext cx="2990850" cy="4381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05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Celebración con distribución de la comunión previamente consagrada.</a:t>
            </a:r>
            <a:endParaRPr lang="en-US" sz="1600" dirty="0"/>
          </a:p>
        </p:txBody>
      </p:sp>
      <p:sp>
        <p:nvSpPr>
          <p:cNvPr id="17" name="Shape 15"/>
          <p:cNvSpPr/>
          <p:nvPr/>
        </p:nvSpPr>
        <p:spPr>
          <a:xfrm>
            <a:off x="3938141" y="3043238"/>
            <a:ext cx="214313" cy="171450"/>
          </a:xfrm>
          <a:custGeom>
            <a:avLst/>
            <a:gdLst/>
            <a:ahLst/>
            <a:cxnLst/>
            <a:rect l="l" t="t" r="r" b="b"/>
            <a:pathLst>
              <a:path w="214313" h="171450">
                <a:moveTo>
                  <a:pt x="75009" y="99120"/>
                </a:moveTo>
                <a:cubicBezTo>
                  <a:pt x="75009" y="103573"/>
                  <a:pt x="71426" y="107156"/>
                  <a:pt x="66973" y="107156"/>
                </a:cubicBezTo>
                <a:cubicBezTo>
                  <a:pt x="62519" y="107156"/>
                  <a:pt x="58936" y="103573"/>
                  <a:pt x="58936" y="99120"/>
                </a:cubicBezTo>
                <a:lnTo>
                  <a:pt x="58936" y="61414"/>
                </a:lnTo>
                <a:lnTo>
                  <a:pt x="88471" y="21331"/>
                </a:lnTo>
                <a:cubicBezTo>
                  <a:pt x="92858" y="15370"/>
                  <a:pt x="91585" y="6999"/>
                  <a:pt x="85625" y="2612"/>
                </a:cubicBezTo>
                <a:cubicBezTo>
                  <a:pt x="79664" y="-1775"/>
                  <a:pt x="71292" y="-502"/>
                  <a:pt x="66906" y="5458"/>
                </a:cubicBezTo>
                <a:lnTo>
                  <a:pt x="35663" y="47852"/>
                </a:lnTo>
                <a:cubicBezTo>
                  <a:pt x="29903" y="55654"/>
                  <a:pt x="26789" y="65131"/>
                  <a:pt x="26789" y="74875"/>
                </a:cubicBezTo>
                <a:lnTo>
                  <a:pt x="26789" y="111945"/>
                </a:lnTo>
                <a:lnTo>
                  <a:pt x="7334" y="118441"/>
                </a:lnTo>
                <a:cubicBezTo>
                  <a:pt x="2947" y="119881"/>
                  <a:pt x="0" y="123966"/>
                  <a:pt x="0" y="128588"/>
                </a:cubicBezTo>
                <a:lnTo>
                  <a:pt x="0" y="160734"/>
                </a:lnTo>
                <a:cubicBezTo>
                  <a:pt x="0" y="164083"/>
                  <a:pt x="1574" y="167264"/>
                  <a:pt x="4253" y="169273"/>
                </a:cubicBezTo>
                <a:cubicBezTo>
                  <a:pt x="6932" y="171283"/>
                  <a:pt x="10414" y="171952"/>
                  <a:pt x="13662" y="171015"/>
                </a:cubicBezTo>
                <a:lnTo>
                  <a:pt x="65365" y="156247"/>
                </a:lnTo>
                <a:cubicBezTo>
                  <a:pt x="83783" y="150990"/>
                  <a:pt x="96441" y="134180"/>
                  <a:pt x="96441" y="115026"/>
                </a:cubicBezTo>
                <a:lnTo>
                  <a:pt x="96441" y="75009"/>
                </a:lnTo>
                <a:cubicBezTo>
                  <a:pt x="96441" y="69082"/>
                  <a:pt x="91652" y="64294"/>
                  <a:pt x="85725" y="64294"/>
                </a:cubicBezTo>
                <a:cubicBezTo>
                  <a:pt x="79798" y="64294"/>
                  <a:pt x="75009" y="69082"/>
                  <a:pt x="75009" y="75009"/>
                </a:cubicBezTo>
                <a:lnTo>
                  <a:pt x="75009" y="99120"/>
                </a:lnTo>
                <a:close/>
                <a:moveTo>
                  <a:pt x="139303" y="99120"/>
                </a:moveTo>
                <a:lnTo>
                  <a:pt x="139303" y="75009"/>
                </a:lnTo>
                <a:cubicBezTo>
                  <a:pt x="139303" y="69082"/>
                  <a:pt x="134515" y="64294"/>
                  <a:pt x="128588" y="64294"/>
                </a:cubicBezTo>
                <a:cubicBezTo>
                  <a:pt x="122660" y="64294"/>
                  <a:pt x="117872" y="69082"/>
                  <a:pt x="117872" y="75009"/>
                </a:cubicBezTo>
                <a:lnTo>
                  <a:pt x="117872" y="115059"/>
                </a:lnTo>
                <a:cubicBezTo>
                  <a:pt x="117872" y="134213"/>
                  <a:pt x="130563" y="151023"/>
                  <a:pt x="148947" y="156281"/>
                </a:cubicBezTo>
                <a:lnTo>
                  <a:pt x="200650" y="171048"/>
                </a:lnTo>
                <a:cubicBezTo>
                  <a:pt x="203898" y="171986"/>
                  <a:pt x="207347" y="171316"/>
                  <a:pt x="210060" y="169307"/>
                </a:cubicBezTo>
                <a:cubicBezTo>
                  <a:pt x="212772" y="167298"/>
                  <a:pt x="214313" y="164083"/>
                  <a:pt x="214313" y="160734"/>
                </a:cubicBezTo>
                <a:lnTo>
                  <a:pt x="214313" y="128588"/>
                </a:lnTo>
                <a:cubicBezTo>
                  <a:pt x="214313" y="123966"/>
                  <a:pt x="211366" y="119881"/>
                  <a:pt x="206979" y="118408"/>
                </a:cubicBezTo>
                <a:lnTo>
                  <a:pt x="187523" y="111911"/>
                </a:lnTo>
                <a:lnTo>
                  <a:pt x="187523" y="74842"/>
                </a:lnTo>
                <a:cubicBezTo>
                  <a:pt x="187523" y="65131"/>
                  <a:pt x="184409" y="55654"/>
                  <a:pt x="178650" y="47818"/>
                </a:cubicBezTo>
                <a:lnTo>
                  <a:pt x="147407" y="5458"/>
                </a:lnTo>
                <a:cubicBezTo>
                  <a:pt x="143020" y="-502"/>
                  <a:pt x="134649" y="-1775"/>
                  <a:pt x="128688" y="2612"/>
                </a:cubicBezTo>
                <a:cubicBezTo>
                  <a:pt x="122727" y="6999"/>
                  <a:pt x="121455" y="15370"/>
                  <a:pt x="125842" y="21331"/>
                </a:cubicBezTo>
                <a:lnTo>
                  <a:pt x="155377" y="61414"/>
                </a:lnTo>
                <a:lnTo>
                  <a:pt x="155377" y="99120"/>
                </a:lnTo>
                <a:cubicBezTo>
                  <a:pt x="155377" y="103573"/>
                  <a:pt x="151794" y="107156"/>
                  <a:pt x="147340" y="107156"/>
                </a:cubicBezTo>
                <a:cubicBezTo>
                  <a:pt x="142886" y="107156"/>
                  <a:pt x="139303" y="103573"/>
                  <a:pt x="139303" y="99120"/>
                </a:cubicBez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18" name="Text 16"/>
          <p:cNvSpPr/>
          <p:nvPr/>
        </p:nvSpPr>
        <p:spPr>
          <a:xfrm>
            <a:off x="4226272" y="3014663"/>
            <a:ext cx="1752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b="1" dirty="0">
                <a:solidFill>
                  <a:srgbClr val="C5A575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Celebraciones Penitenciales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3935760" y="3319463"/>
            <a:ext cx="2990850" cy="2190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05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Celebraciones penitenciales </a:t>
            </a:r>
            <a:r>
              <a:rPr lang="en-US" sz="1050" b="1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no sacramentales</a:t>
            </a:r>
            <a:r>
              <a:rPr lang="en-US" sz="105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.</a:t>
            </a:r>
            <a:endParaRPr lang="en-US" sz="1600" dirty="0"/>
          </a:p>
        </p:txBody>
      </p:sp>
      <p:sp>
        <p:nvSpPr>
          <p:cNvPr id="20" name="Shape 18"/>
          <p:cNvSpPr/>
          <p:nvPr/>
        </p:nvSpPr>
        <p:spPr>
          <a:xfrm>
            <a:off x="711994" y="4124325"/>
            <a:ext cx="128588" cy="171450"/>
          </a:xfrm>
          <a:custGeom>
            <a:avLst/>
            <a:gdLst/>
            <a:ahLst/>
            <a:cxnLst/>
            <a:rect l="l" t="t" r="r" b="b"/>
            <a:pathLst>
              <a:path w="128588" h="171450">
                <a:moveTo>
                  <a:pt x="107156" y="21431"/>
                </a:moveTo>
                <a:cubicBezTo>
                  <a:pt x="107156" y="9603"/>
                  <a:pt x="97553" y="0"/>
                  <a:pt x="85725" y="0"/>
                </a:cubicBezTo>
                <a:cubicBezTo>
                  <a:pt x="73897" y="0"/>
                  <a:pt x="64294" y="9603"/>
                  <a:pt x="64294" y="21431"/>
                </a:cubicBezTo>
                <a:cubicBezTo>
                  <a:pt x="64294" y="33259"/>
                  <a:pt x="73897" y="42863"/>
                  <a:pt x="85725" y="42863"/>
                </a:cubicBezTo>
                <a:cubicBezTo>
                  <a:pt x="97553" y="42863"/>
                  <a:pt x="107156" y="33259"/>
                  <a:pt x="107156" y="21431"/>
                </a:cubicBezTo>
                <a:close/>
                <a:moveTo>
                  <a:pt x="67207" y="88404"/>
                </a:moveTo>
                <a:lnTo>
                  <a:pt x="74875" y="98952"/>
                </a:lnTo>
                <a:cubicBezTo>
                  <a:pt x="77052" y="101932"/>
                  <a:pt x="80334" y="103875"/>
                  <a:pt x="83984" y="104343"/>
                </a:cubicBezTo>
                <a:cubicBezTo>
                  <a:pt x="87634" y="104812"/>
                  <a:pt x="91317" y="103774"/>
                  <a:pt x="94164" y="101430"/>
                </a:cubicBezTo>
                <a:lnTo>
                  <a:pt x="123632" y="77320"/>
                </a:lnTo>
                <a:cubicBezTo>
                  <a:pt x="129358" y="72632"/>
                  <a:pt x="130195" y="64193"/>
                  <a:pt x="125507" y="58467"/>
                </a:cubicBezTo>
                <a:cubicBezTo>
                  <a:pt x="120819" y="52741"/>
                  <a:pt x="112380" y="51904"/>
                  <a:pt x="106654" y="56592"/>
                </a:cubicBezTo>
                <a:lnTo>
                  <a:pt x="88170" y="71728"/>
                </a:lnTo>
                <a:lnTo>
                  <a:pt x="79396" y="59673"/>
                </a:lnTo>
                <a:cubicBezTo>
                  <a:pt x="74172" y="52473"/>
                  <a:pt x="65801" y="48220"/>
                  <a:pt x="56893" y="48220"/>
                </a:cubicBezTo>
                <a:cubicBezTo>
                  <a:pt x="46546" y="48220"/>
                  <a:pt x="37069" y="53946"/>
                  <a:pt x="32247" y="63088"/>
                </a:cubicBezTo>
                <a:lnTo>
                  <a:pt x="16006" y="94063"/>
                </a:lnTo>
                <a:cubicBezTo>
                  <a:pt x="9242" y="106955"/>
                  <a:pt x="12859" y="122828"/>
                  <a:pt x="24579" y="131501"/>
                </a:cubicBezTo>
                <a:lnTo>
                  <a:pt x="42394" y="144661"/>
                </a:lnTo>
                <a:lnTo>
                  <a:pt x="13395" y="144661"/>
                </a:lnTo>
                <a:cubicBezTo>
                  <a:pt x="5994" y="144661"/>
                  <a:pt x="0" y="150655"/>
                  <a:pt x="0" y="158055"/>
                </a:cubicBezTo>
                <a:cubicBezTo>
                  <a:pt x="0" y="165456"/>
                  <a:pt x="5994" y="171450"/>
                  <a:pt x="13395" y="171450"/>
                </a:cubicBezTo>
                <a:lnTo>
                  <a:pt x="83046" y="171450"/>
                </a:lnTo>
                <a:cubicBezTo>
                  <a:pt x="88839" y="171450"/>
                  <a:pt x="93963" y="167733"/>
                  <a:pt x="95771" y="162241"/>
                </a:cubicBezTo>
                <a:cubicBezTo>
                  <a:pt x="97579" y="156750"/>
                  <a:pt x="95670" y="150722"/>
                  <a:pt x="91016" y="147273"/>
                </a:cubicBezTo>
                <a:lnTo>
                  <a:pt x="52138" y="118542"/>
                </a:lnTo>
                <a:lnTo>
                  <a:pt x="67207" y="88404"/>
                </a:ln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21" name="Text 19"/>
          <p:cNvSpPr/>
          <p:nvPr/>
        </p:nvSpPr>
        <p:spPr>
          <a:xfrm>
            <a:off x="957263" y="4095750"/>
            <a:ext cx="131445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b="1" dirty="0">
                <a:solidFill>
                  <a:srgbClr val="C5A575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Rosario Comunitario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666750" y="4400550"/>
            <a:ext cx="2990850" cy="4381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05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Rezo del rosario y otras celebraciones devocionales comunitarias.</a:t>
            </a:r>
            <a:endParaRPr lang="en-US" sz="1600" dirty="0"/>
          </a:p>
        </p:txBody>
      </p:sp>
      <p:sp>
        <p:nvSpPr>
          <p:cNvPr id="23" name="Shape 21"/>
          <p:cNvSpPr/>
          <p:nvPr/>
        </p:nvSpPr>
        <p:spPr>
          <a:xfrm>
            <a:off x="3959572" y="4124325"/>
            <a:ext cx="171450" cy="171450"/>
          </a:xfrm>
          <a:custGeom>
            <a:avLst/>
            <a:gdLst/>
            <a:ahLst/>
            <a:cxnLst/>
            <a:rect l="l" t="t" r="r" b="b"/>
            <a:pathLst>
              <a:path w="171450" h="171450">
                <a:moveTo>
                  <a:pt x="166092" y="21431"/>
                </a:moveTo>
                <a:cubicBezTo>
                  <a:pt x="170512" y="21431"/>
                  <a:pt x="173024" y="26488"/>
                  <a:pt x="170378" y="30004"/>
                </a:cubicBezTo>
                <a:lnTo>
                  <a:pt x="160734" y="42863"/>
                </a:lnTo>
                <a:lnTo>
                  <a:pt x="160734" y="101798"/>
                </a:lnTo>
                <a:cubicBezTo>
                  <a:pt x="160734" y="128420"/>
                  <a:pt x="139136" y="150019"/>
                  <a:pt x="112514" y="150019"/>
                </a:cubicBezTo>
                <a:lnTo>
                  <a:pt x="75009" y="150019"/>
                </a:lnTo>
                <a:lnTo>
                  <a:pt x="59505" y="165523"/>
                </a:lnTo>
                <a:cubicBezTo>
                  <a:pt x="56023" y="169005"/>
                  <a:pt x="50631" y="169675"/>
                  <a:pt x="46412" y="167130"/>
                </a:cubicBezTo>
                <a:lnTo>
                  <a:pt x="13897" y="147641"/>
                </a:lnTo>
                <a:cubicBezTo>
                  <a:pt x="8204" y="144226"/>
                  <a:pt x="8874" y="135754"/>
                  <a:pt x="15035" y="133276"/>
                </a:cubicBezTo>
                <a:lnTo>
                  <a:pt x="53578" y="117872"/>
                </a:lnTo>
                <a:cubicBezTo>
                  <a:pt x="7970" y="104176"/>
                  <a:pt x="2511" y="56860"/>
                  <a:pt x="7367" y="32046"/>
                </a:cubicBezTo>
                <a:cubicBezTo>
                  <a:pt x="8573" y="26086"/>
                  <a:pt x="15169" y="23909"/>
                  <a:pt x="20527" y="26856"/>
                </a:cubicBezTo>
                <a:lnTo>
                  <a:pt x="107156" y="75009"/>
                </a:lnTo>
                <a:lnTo>
                  <a:pt x="107156" y="48220"/>
                </a:lnTo>
                <a:cubicBezTo>
                  <a:pt x="107156" y="33419"/>
                  <a:pt x="119144" y="21431"/>
                  <a:pt x="133945" y="21431"/>
                </a:cubicBezTo>
                <a:lnTo>
                  <a:pt x="166092" y="21431"/>
                </a:lnTo>
                <a:close/>
                <a:moveTo>
                  <a:pt x="133945" y="40184"/>
                </a:moveTo>
                <a:cubicBezTo>
                  <a:pt x="129510" y="40184"/>
                  <a:pt x="125909" y="43785"/>
                  <a:pt x="125909" y="48220"/>
                </a:cubicBezTo>
                <a:cubicBezTo>
                  <a:pt x="125909" y="52656"/>
                  <a:pt x="129510" y="56257"/>
                  <a:pt x="133945" y="56257"/>
                </a:cubicBezTo>
                <a:cubicBezTo>
                  <a:pt x="138381" y="56257"/>
                  <a:pt x="141982" y="52656"/>
                  <a:pt x="141982" y="48220"/>
                </a:cubicBezTo>
                <a:cubicBezTo>
                  <a:pt x="141982" y="43785"/>
                  <a:pt x="138381" y="40184"/>
                  <a:pt x="133945" y="40184"/>
                </a:cubicBezTo>
                <a:close/>
                <a:moveTo>
                  <a:pt x="61113" y="-3215"/>
                </a:moveTo>
                <a:cubicBezTo>
                  <a:pt x="65265" y="-7802"/>
                  <a:pt x="72263" y="-6195"/>
                  <a:pt x="75344" y="-837"/>
                </a:cubicBezTo>
                <a:lnTo>
                  <a:pt x="94231" y="32080"/>
                </a:lnTo>
                <a:cubicBezTo>
                  <a:pt x="92288" y="36902"/>
                  <a:pt x="91150" y="42159"/>
                  <a:pt x="91083" y="47651"/>
                </a:cubicBezTo>
                <a:lnTo>
                  <a:pt x="46245" y="22771"/>
                </a:lnTo>
                <a:cubicBezTo>
                  <a:pt x="49627" y="12189"/>
                  <a:pt x="55286" y="3215"/>
                  <a:pt x="61113" y="-3215"/>
                </a:cubicBez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24" name="Text 22"/>
          <p:cNvSpPr/>
          <p:nvPr/>
        </p:nvSpPr>
        <p:spPr>
          <a:xfrm>
            <a:off x="4226272" y="4095750"/>
            <a:ext cx="127635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b="1" dirty="0">
                <a:solidFill>
                  <a:srgbClr val="C5A575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Otras Celebraciones</a:t>
            </a:r>
            <a:endParaRPr lang="en-US" sz="1600" dirty="0"/>
          </a:p>
        </p:txBody>
      </p:sp>
      <p:sp>
        <p:nvSpPr>
          <p:cNvPr id="25" name="Text 23"/>
          <p:cNvSpPr/>
          <p:nvPr/>
        </p:nvSpPr>
        <p:spPr>
          <a:xfrm>
            <a:off x="3935760" y="4400550"/>
            <a:ext cx="2990850" cy="4381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05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Vigilias, horas litúrgicas y otras formas de oración comunitaria.</a:t>
            </a:r>
            <a:endParaRPr lang="en-US" sz="1600" dirty="0"/>
          </a:p>
        </p:txBody>
      </p:sp>
      <p:sp>
        <p:nvSpPr>
          <p:cNvPr id="26" name="Shape 24"/>
          <p:cNvSpPr/>
          <p:nvPr/>
        </p:nvSpPr>
        <p:spPr>
          <a:xfrm>
            <a:off x="400050" y="5233988"/>
            <a:ext cx="38100" cy="1143000"/>
          </a:xfrm>
          <a:custGeom>
            <a:avLst/>
            <a:gdLst/>
            <a:ahLst/>
            <a:cxnLst/>
            <a:rect l="l" t="t" r="r" b="b"/>
            <a:pathLst>
              <a:path w="38100" h="1143000">
                <a:moveTo>
                  <a:pt x="38100" y="0"/>
                </a:moveTo>
                <a:lnTo>
                  <a:pt x="38100" y="0"/>
                </a:lnTo>
                <a:lnTo>
                  <a:pt x="38100" y="1143000"/>
                </a:lnTo>
                <a:lnTo>
                  <a:pt x="38100" y="1143000"/>
                </a:lnTo>
                <a:cubicBezTo>
                  <a:pt x="17072" y="1143000"/>
                  <a:pt x="0" y="1125928"/>
                  <a:pt x="0" y="110490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27" name="Shape 25"/>
          <p:cNvSpPr/>
          <p:nvPr/>
        </p:nvSpPr>
        <p:spPr>
          <a:xfrm>
            <a:off x="595313" y="5434013"/>
            <a:ext cx="171450" cy="171450"/>
          </a:xfrm>
          <a:custGeom>
            <a:avLst/>
            <a:gdLst/>
            <a:ahLst/>
            <a:cxnLst/>
            <a:rect l="l" t="t" r="r" b="b"/>
            <a:pathLst>
              <a:path w="171450" h="171450">
                <a:moveTo>
                  <a:pt x="85725" y="171450"/>
                </a:moveTo>
                <a:cubicBezTo>
                  <a:pt x="133038" y="171450"/>
                  <a:pt x="171450" y="133038"/>
                  <a:pt x="171450" y="85725"/>
                </a:cubicBezTo>
                <a:cubicBezTo>
                  <a:pt x="171450" y="38412"/>
                  <a:pt x="133038" y="0"/>
                  <a:pt x="85725" y="0"/>
                </a:cubicBezTo>
                <a:cubicBezTo>
                  <a:pt x="38412" y="0"/>
                  <a:pt x="0" y="38412"/>
                  <a:pt x="0" y="85725"/>
                </a:cubicBezTo>
                <a:cubicBezTo>
                  <a:pt x="0" y="133038"/>
                  <a:pt x="38412" y="171450"/>
                  <a:pt x="85725" y="171450"/>
                </a:cubicBezTo>
                <a:close/>
                <a:moveTo>
                  <a:pt x="75009" y="53578"/>
                </a:moveTo>
                <a:cubicBezTo>
                  <a:pt x="75009" y="47664"/>
                  <a:pt x="79811" y="42863"/>
                  <a:pt x="85725" y="42863"/>
                </a:cubicBezTo>
                <a:cubicBezTo>
                  <a:pt x="91639" y="42863"/>
                  <a:pt x="96441" y="47664"/>
                  <a:pt x="96441" y="53578"/>
                </a:cubicBezTo>
                <a:cubicBezTo>
                  <a:pt x="96441" y="59492"/>
                  <a:pt x="91639" y="64294"/>
                  <a:pt x="85725" y="64294"/>
                </a:cubicBezTo>
                <a:cubicBezTo>
                  <a:pt x="79811" y="64294"/>
                  <a:pt x="75009" y="59492"/>
                  <a:pt x="75009" y="53578"/>
                </a:cubicBezTo>
                <a:close/>
                <a:moveTo>
                  <a:pt x="72330" y="75009"/>
                </a:moveTo>
                <a:lnTo>
                  <a:pt x="88404" y="75009"/>
                </a:lnTo>
                <a:cubicBezTo>
                  <a:pt x="92858" y="75009"/>
                  <a:pt x="96441" y="78592"/>
                  <a:pt x="96441" y="83046"/>
                </a:cubicBezTo>
                <a:lnTo>
                  <a:pt x="96441" y="112514"/>
                </a:lnTo>
                <a:lnTo>
                  <a:pt x="99120" y="112514"/>
                </a:lnTo>
                <a:cubicBezTo>
                  <a:pt x="103573" y="112514"/>
                  <a:pt x="107156" y="116097"/>
                  <a:pt x="107156" y="120551"/>
                </a:cubicBezTo>
                <a:cubicBezTo>
                  <a:pt x="107156" y="125004"/>
                  <a:pt x="103573" y="128588"/>
                  <a:pt x="99120" y="128588"/>
                </a:cubicBezTo>
                <a:lnTo>
                  <a:pt x="72330" y="128588"/>
                </a:lnTo>
                <a:cubicBezTo>
                  <a:pt x="67877" y="128588"/>
                  <a:pt x="64294" y="125004"/>
                  <a:pt x="64294" y="120551"/>
                </a:cubicBezTo>
                <a:cubicBezTo>
                  <a:pt x="64294" y="116097"/>
                  <a:pt x="67877" y="112514"/>
                  <a:pt x="72330" y="112514"/>
                </a:cubicBezTo>
                <a:lnTo>
                  <a:pt x="80367" y="112514"/>
                </a:lnTo>
                <a:lnTo>
                  <a:pt x="80367" y="91083"/>
                </a:lnTo>
                <a:lnTo>
                  <a:pt x="72330" y="91083"/>
                </a:lnTo>
                <a:cubicBezTo>
                  <a:pt x="67877" y="91083"/>
                  <a:pt x="64294" y="87500"/>
                  <a:pt x="64294" y="83046"/>
                </a:cubicBezTo>
                <a:cubicBezTo>
                  <a:pt x="64294" y="78592"/>
                  <a:pt x="67877" y="75009"/>
                  <a:pt x="72330" y="75009"/>
                </a:cubicBez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28" name="Text 26"/>
          <p:cNvSpPr/>
          <p:nvPr/>
        </p:nvSpPr>
        <p:spPr>
          <a:xfrm>
            <a:off x="790575" y="5386388"/>
            <a:ext cx="628650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350" b="1" dirty="0">
                <a:solidFill>
                  <a:srgbClr val="C5A575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Función del laico</a:t>
            </a:r>
            <a:endParaRPr lang="en-US" sz="1600" dirty="0"/>
          </a:p>
        </p:txBody>
      </p:sp>
      <p:sp>
        <p:nvSpPr>
          <p:cNvPr id="29" name="Text 27"/>
          <p:cNvSpPr/>
          <p:nvPr/>
        </p:nvSpPr>
        <p:spPr>
          <a:xfrm>
            <a:off x="571500" y="5729288"/>
            <a:ext cx="649605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20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El laico </a:t>
            </a:r>
            <a:r>
              <a:rPr lang="en-US" sz="1200" b="1" dirty="0">
                <a:solidFill>
                  <a:srgbClr val="C5A575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no preside</a:t>
            </a:r>
            <a:r>
              <a:rPr lang="en-US" sz="120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, sino que </a:t>
            </a:r>
            <a:r>
              <a:rPr lang="en-US" sz="1200" b="1" dirty="0">
                <a:solidFill>
                  <a:srgbClr val="C5A575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guía la celebración</a:t>
            </a:r>
            <a:r>
              <a:rPr lang="en-US" sz="120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. No ocupa el lugar propio del presbítero, sino que sirve a la asamblea para mantener viva la oración de la Iglesia en ausencia de ministro ordenado.</a:t>
            </a:r>
            <a:endParaRPr lang="en-US" sz="1600" dirty="0"/>
          </a:p>
        </p:txBody>
      </p:sp>
      <p:sp>
        <p:nvSpPr>
          <p:cNvPr id="30" name="Shape 28"/>
          <p:cNvSpPr/>
          <p:nvPr/>
        </p:nvSpPr>
        <p:spPr>
          <a:xfrm>
            <a:off x="7309545" y="1276350"/>
            <a:ext cx="4495800" cy="2352675"/>
          </a:xfrm>
          <a:custGeom>
            <a:avLst/>
            <a:gdLst/>
            <a:ahLst/>
            <a:cxnLst/>
            <a:rect l="l" t="t" r="r" b="b"/>
            <a:pathLst>
              <a:path w="4495800" h="2352675">
                <a:moveTo>
                  <a:pt x="76203" y="0"/>
                </a:moveTo>
                <a:lnTo>
                  <a:pt x="4419597" y="0"/>
                </a:lnTo>
                <a:cubicBezTo>
                  <a:pt x="4461655" y="0"/>
                  <a:pt x="4495800" y="34145"/>
                  <a:pt x="4495800" y="76203"/>
                </a:cubicBezTo>
                <a:lnTo>
                  <a:pt x="4495800" y="2276472"/>
                </a:lnTo>
                <a:cubicBezTo>
                  <a:pt x="4495800" y="2318530"/>
                  <a:pt x="4461655" y="2352675"/>
                  <a:pt x="4419597" y="2352675"/>
                </a:cubicBezTo>
                <a:lnTo>
                  <a:pt x="76203" y="2352675"/>
                </a:lnTo>
                <a:cubicBezTo>
                  <a:pt x="34145" y="2352675"/>
                  <a:pt x="0" y="2318530"/>
                  <a:pt x="0" y="2276472"/>
                </a:cubicBezTo>
                <a:lnTo>
                  <a:pt x="0" y="76203"/>
                </a:lnTo>
                <a:cubicBezTo>
                  <a:pt x="0" y="34145"/>
                  <a:pt x="34145" y="0"/>
                  <a:pt x="76203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8C3B3B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9432875" y="1615678"/>
            <a:ext cx="250031" cy="285750"/>
          </a:xfrm>
          <a:custGeom>
            <a:avLst/>
            <a:gdLst/>
            <a:ahLst/>
            <a:cxnLst/>
            <a:rect l="l" t="t" r="r" b="b"/>
            <a:pathLst>
              <a:path w="250031" h="285750">
                <a:moveTo>
                  <a:pt x="0" y="120551"/>
                </a:moveTo>
                <a:cubicBezTo>
                  <a:pt x="0" y="83548"/>
                  <a:pt x="29970" y="53578"/>
                  <a:pt x="66973" y="53578"/>
                </a:cubicBezTo>
                <a:lnTo>
                  <a:pt x="71438" y="53578"/>
                </a:lnTo>
                <a:cubicBezTo>
                  <a:pt x="81316" y="53578"/>
                  <a:pt x="89297" y="61559"/>
                  <a:pt x="89297" y="71438"/>
                </a:cubicBezTo>
                <a:cubicBezTo>
                  <a:pt x="89297" y="81316"/>
                  <a:pt x="81316" y="89297"/>
                  <a:pt x="71438" y="89297"/>
                </a:cubicBezTo>
                <a:lnTo>
                  <a:pt x="66973" y="89297"/>
                </a:lnTo>
                <a:cubicBezTo>
                  <a:pt x="49727" y="89297"/>
                  <a:pt x="35719" y="103305"/>
                  <a:pt x="35719" y="120551"/>
                </a:cubicBezTo>
                <a:lnTo>
                  <a:pt x="35719" y="125016"/>
                </a:lnTo>
                <a:lnTo>
                  <a:pt x="71438" y="125016"/>
                </a:lnTo>
                <a:cubicBezTo>
                  <a:pt x="91139" y="125016"/>
                  <a:pt x="107156" y="141033"/>
                  <a:pt x="107156" y="160734"/>
                </a:cubicBezTo>
                <a:lnTo>
                  <a:pt x="107156" y="196453"/>
                </a:lnTo>
                <a:cubicBezTo>
                  <a:pt x="107156" y="216154"/>
                  <a:pt x="91139" y="232172"/>
                  <a:pt x="71438" y="232172"/>
                </a:cubicBezTo>
                <a:lnTo>
                  <a:pt x="35719" y="232172"/>
                </a:lnTo>
                <a:cubicBezTo>
                  <a:pt x="16018" y="232172"/>
                  <a:pt x="0" y="216154"/>
                  <a:pt x="0" y="196453"/>
                </a:cubicBezTo>
                <a:lnTo>
                  <a:pt x="0" y="120551"/>
                </a:lnTo>
                <a:close/>
                <a:moveTo>
                  <a:pt x="142875" y="120551"/>
                </a:moveTo>
                <a:cubicBezTo>
                  <a:pt x="142875" y="83548"/>
                  <a:pt x="172845" y="53578"/>
                  <a:pt x="209848" y="53578"/>
                </a:cubicBezTo>
                <a:lnTo>
                  <a:pt x="214313" y="53578"/>
                </a:lnTo>
                <a:cubicBezTo>
                  <a:pt x="224191" y="53578"/>
                  <a:pt x="232172" y="61559"/>
                  <a:pt x="232172" y="71438"/>
                </a:cubicBezTo>
                <a:cubicBezTo>
                  <a:pt x="232172" y="81316"/>
                  <a:pt x="224191" y="89297"/>
                  <a:pt x="214313" y="89297"/>
                </a:cubicBezTo>
                <a:lnTo>
                  <a:pt x="209848" y="89297"/>
                </a:lnTo>
                <a:cubicBezTo>
                  <a:pt x="192602" y="89297"/>
                  <a:pt x="178594" y="103305"/>
                  <a:pt x="178594" y="120551"/>
                </a:cubicBezTo>
                <a:lnTo>
                  <a:pt x="178594" y="125016"/>
                </a:lnTo>
                <a:lnTo>
                  <a:pt x="214313" y="125016"/>
                </a:lnTo>
                <a:cubicBezTo>
                  <a:pt x="234014" y="125016"/>
                  <a:pt x="250031" y="141033"/>
                  <a:pt x="250031" y="160734"/>
                </a:cubicBezTo>
                <a:lnTo>
                  <a:pt x="250031" y="196453"/>
                </a:lnTo>
                <a:cubicBezTo>
                  <a:pt x="250031" y="216154"/>
                  <a:pt x="234014" y="232172"/>
                  <a:pt x="214313" y="232172"/>
                </a:cubicBezTo>
                <a:lnTo>
                  <a:pt x="178594" y="232172"/>
                </a:lnTo>
                <a:cubicBezTo>
                  <a:pt x="158893" y="232172"/>
                  <a:pt x="142875" y="216154"/>
                  <a:pt x="142875" y="196453"/>
                </a:cubicBezTo>
                <a:lnTo>
                  <a:pt x="142875" y="120551"/>
                </a:lnTo>
                <a:close/>
              </a:path>
            </a:pathLst>
          </a:custGeom>
          <a:solidFill>
            <a:srgbClr val="8C3B3B"/>
          </a:solidFill>
          <a:ln/>
        </p:spPr>
      </p:sp>
      <p:sp>
        <p:nvSpPr>
          <p:cNvPr id="32" name="Text 30"/>
          <p:cNvSpPr/>
          <p:nvPr/>
        </p:nvSpPr>
        <p:spPr>
          <a:xfrm>
            <a:off x="7466707" y="2072878"/>
            <a:ext cx="4181475" cy="83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40000"/>
              </a:lnSpc>
            </a:pPr>
            <a:r>
              <a:rPr lang="en-US" sz="135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"El fiel laico que dirige la celebración no ocupa el lugar propio del presbítero, sino que guía la oración de la comunidad."</a:t>
            </a:r>
            <a:endParaRPr lang="en-US" sz="1600" dirty="0"/>
          </a:p>
        </p:txBody>
      </p:sp>
      <p:sp>
        <p:nvSpPr>
          <p:cNvPr id="33" name="Text 31"/>
          <p:cNvSpPr/>
          <p:nvPr/>
        </p:nvSpPr>
        <p:spPr>
          <a:xfrm>
            <a:off x="7471470" y="3061097"/>
            <a:ext cx="417195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200" b="1" dirty="0">
                <a:solidFill>
                  <a:srgbClr val="8C3B3B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— Directorio para las celebraciones dominicales n. 39</a:t>
            </a:r>
            <a:endParaRPr lang="en-US" sz="1600" dirty="0"/>
          </a:p>
        </p:txBody>
      </p:sp>
      <p:sp>
        <p:nvSpPr>
          <p:cNvPr id="34" name="Shape 32"/>
          <p:cNvSpPr/>
          <p:nvPr/>
        </p:nvSpPr>
        <p:spPr>
          <a:xfrm>
            <a:off x="7309545" y="3762375"/>
            <a:ext cx="4495800" cy="2076450"/>
          </a:xfrm>
          <a:custGeom>
            <a:avLst/>
            <a:gdLst/>
            <a:ahLst/>
            <a:cxnLst/>
            <a:rect l="l" t="t" r="r" b="b"/>
            <a:pathLst>
              <a:path w="4495800" h="2076450">
                <a:moveTo>
                  <a:pt x="76206" y="0"/>
                </a:moveTo>
                <a:lnTo>
                  <a:pt x="4419594" y="0"/>
                </a:lnTo>
                <a:cubicBezTo>
                  <a:pt x="4461653" y="0"/>
                  <a:pt x="4495800" y="34147"/>
                  <a:pt x="4495800" y="76206"/>
                </a:cubicBezTo>
                <a:lnTo>
                  <a:pt x="4495800" y="2000244"/>
                </a:lnTo>
                <a:cubicBezTo>
                  <a:pt x="4495800" y="2042332"/>
                  <a:pt x="4461682" y="2076450"/>
                  <a:pt x="4419594" y="2076450"/>
                </a:cubicBezTo>
                <a:lnTo>
                  <a:pt x="76206" y="2076450"/>
                </a:lnTo>
                <a:cubicBezTo>
                  <a:pt x="34118" y="2076450"/>
                  <a:pt x="0" y="2042332"/>
                  <a:pt x="0" y="2000244"/>
                </a:cubicBezTo>
                <a:lnTo>
                  <a:pt x="0" y="76206"/>
                </a:lnTo>
                <a:cubicBezTo>
                  <a:pt x="0" y="34147"/>
                  <a:pt x="34147" y="0"/>
                  <a:pt x="76206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7A5C58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7428607" y="3924300"/>
            <a:ext cx="4257675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350" b="1" dirty="0">
                <a:solidFill>
                  <a:srgbClr val="7A5C58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Dos Verdades Protegidas</a:t>
            </a:r>
            <a:endParaRPr lang="en-US" sz="1600" dirty="0"/>
          </a:p>
        </p:txBody>
      </p:sp>
      <p:sp>
        <p:nvSpPr>
          <p:cNvPr id="36" name="Shape 34"/>
          <p:cNvSpPr/>
          <p:nvPr/>
        </p:nvSpPr>
        <p:spPr>
          <a:xfrm>
            <a:off x="7604820" y="4457700"/>
            <a:ext cx="152400" cy="152400"/>
          </a:xfrm>
          <a:custGeom>
            <a:avLst/>
            <a:gdLst/>
            <a:ahLst/>
            <a:cxnLst/>
            <a:rect l="l" t="t" r="r" b="b"/>
            <a:pathLst>
              <a:path w="152400" h="152400">
                <a:moveTo>
                  <a:pt x="76200" y="0"/>
                </a:moveTo>
                <a:cubicBezTo>
                  <a:pt x="77569" y="0"/>
                  <a:pt x="78938" y="298"/>
                  <a:pt x="80189" y="863"/>
                </a:cubicBezTo>
                <a:lnTo>
                  <a:pt x="136267" y="24646"/>
                </a:lnTo>
                <a:cubicBezTo>
                  <a:pt x="142815" y="27414"/>
                  <a:pt x="147697" y="33873"/>
                  <a:pt x="147667" y="41672"/>
                </a:cubicBezTo>
                <a:cubicBezTo>
                  <a:pt x="147518" y="71199"/>
                  <a:pt x="135374" y="125224"/>
                  <a:pt x="84088" y="149781"/>
                </a:cubicBezTo>
                <a:cubicBezTo>
                  <a:pt x="79117" y="152162"/>
                  <a:pt x="73343" y="152162"/>
                  <a:pt x="68372" y="149781"/>
                </a:cubicBezTo>
                <a:cubicBezTo>
                  <a:pt x="17056" y="125224"/>
                  <a:pt x="4941" y="71199"/>
                  <a:pt x="4792" y="41672"/>
                </a:cubicBezTo>
                <a:cubicBezTo>
                  <a:pt x="4762" y="33873"/>
                  <a:pt x="9644" y="27414"/>
                  <a:pt x="16192" y="24646"/>
                </a:cubicBezTo>
                <a:lnTo>
                  <a:pt x="72241" y="863"/>
                </a:lnTo>
                <a:cubicBezTo>
                  <a:pt x="73491" y="298"/>
                  <a:pt x="74831" y="0"/>
                  <a:pt x="76200" y="0"/>
                </a:cubicBezTo>
                <a:close/>
                <a:moveTo>
                  <a:pt x="76200" y="19883"/>
                </a:moveTo>
                <a:lnTo>
                  <a:pt x="76200" y="132427"/>
                </a:lnTo>
                <a:cubicBezTo>
                  <a:pt x="117277" y="112544"/>
                  <a:pt x="128320" y="68491"/>
                  <a:pt x="128588" y="42118"/>
                </a:cubicBezTo>
                <a:lnTo>
                  <a:pt x="76200" y="19913"/>
                </a:lnTo>
                <a:lnTo>
                  <a:pt x="76200" y="19913"/>
                </a:ln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37" name="Text 35"/>
          <p:cNvSpPr/>
          <p:nvPr/>
        </p:nvSpPr>
        <p:spPr>
          <a:xfrm>
            <a:off x="7852470" y="4419600"/>
            <a:ext cx="153352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b="1" dirty="0">
                <a:solidFill>
                  <a:srgbClr val="C5A575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Naturaleza Sacramental</a:t>
            </a:r>
            <a:endParaRPr lang="en-US" sz="1600" dirty="0"/>
          </a:p>
        </p:txBody>
      </p:sp>
      <p:sp>
        <p:nvSpPr>
          <p:cNvPr id="38" name="Text 36"/>
          <p:cNvSpPr/>
          <p:nvPr/>
        </p:nvSpPr>
        <p:spPr>
          <a:xfrm>
            <a:off x="7585770" y="4686300"/>
            <a:ext cx="401002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Se protege la naturaleza sacramental del ministerio ordenado.</a:t>
            </a:r>
            <a:endParaRPr lang="en-US" sz="1600" dirty="0"/>
          </a:p>
        </p:txBody>
      </p:sp>
      <p:sp>
        <p:nvSpPr>
          <p:cNvPr id="39" name="Shape 37"/>
          <p:cNvSpPr/>
          <p:nvPr/>
        </p:nvSpPr>
        <p:spPr>
          <a:xfrm>
            <a:off x="7585770" y="5143500"/>
            <a:ext cx="190500" cy="152400"/>
          </a:xfrm>
          <a:custGeom>
            <a:avLst/>
            <a:gdLst/>
            <a:ahLst/>
            <a:cxnLst/>
            <a:rect l="l" t="t" r="r" b="b"/>
            <a:pathLst>
              <a:path w="190500" h="152400">
                <a:moveTo>
                  <a:pt x="95250" y="4763"/>
                </a:moveTo>
                <a:cubicBezTo>
                  <a:pt x="112335" y="4763"/>
                  <a:pt x="126206" y="18634"/>
                  <a:pt x="126206" y="35719"/>
                </a:cubicBezTo>
                <a:cubicBezTo>
                  <a:pt x="126206" y="52804"/>
                  <a:pt x="112335" y="66675"/>
                  <a:pt x="95250" y="66675"/>
                </a:cubicBezTo>
                <a:cubicBezTo>
                  <a:pt x="78165" y="66675"/>
                  <a:pt x="64294" y="52804"/>
                  <a:pt x="64294" y="35719"/>
                </a:cubicBezTo>
                <a:cubicBezTo>
                  <a:pt x="64294" y="18634"/>
                  <a:pt x="78165" y="4763"/>
                  <a:pt x="95250" y="4763"/>
                </a:cubicBezTo>
                <a:close/>
                <a:moveTo>
                  <a:pt x="28575" y="26194"/>
                </a:moveTo>
                <a:cubicBezTo>
                  <a:pt x="40403" y="26194"/>
                  <a:pt x="50006" y="35797"/>
                  <a:pt x="50006" y="47625"/>
                </a:cubicBezTo>
                <a:cubicBezTo>
                  <a:pt x="50006" y="59453"/>
                  <a:pt x="40403" y="69056"/>
                  <a:pt x="28575" y="69056"/>
                </a:cubicBezTo>
                <a:cubicBezTo>
                  <a:pt x="16747" y="69056"/>
                  <a:pt x="7144" y="59453"/>
                  <a:pt x="7144" y="47625"/>
                </a:cubicBezTo>
                <a:cubicBezTo>
                  <a:pt x="7144" y="35797"/>
                  <a:pt x="16747" y="26194"/>
                  <a:pt x="28575" y="26194"/>
                </a:cubicBezTo>
                <a:close/>
                <a:moveTo>
                  <a:pt x="0" y="123825"/>
                </a:moveTo>
                <a:cubicBezTo>
                  <a:pt x="0" y="102781"/>
                  <a:pt x="17056" y="85725"/>
                  <a:pt x="38100" y="85725"/>
                </a:cubicBezTo>
                <a:cubicBezTo>
                  <a:pt x="41910" y="85725"/>
                  <a:pt x="45601" y="86291"/>
                  <a:pt x="49084" y="87332"/>
                </a:cubicBezTo>
                <a:cubicBezTo>
                  <a:pt x="39291" y="98286"/>
                  <a:pt x="33338" y="112752"/>
                  <a:pt x="33338" y="128588"/>
                </a:cubicBezTo>
                <a:lnTo>
                  <a:pt x="33338" y="133350"/>
                </a:lnTo>
                <a:cubicBezTo>
                  <a:pt x="33338" y="136743"/>
                  <a:pt x="34052" y="139958"/>
                  <a:pt x="35332" y="142875"/>
                </a:cubicBezTo>
                <a:lnTo>
                  <a:pt x="9525" y="142875"/>
                </a:lnTo>
                <a:cubicBezTo>
                  <a:pt x="4256" y="142875"/>
                  <a:pt x="0" y="138619"/>
                  <a:pt x="0" y="133350"/>
                </a:cubicBezTo>
                <a:lnTo>
                  <a:pt x="0" y="123825"/>
                </a:lnTo>
                <a:close/>
                <a:moveTo>
                  <a:pt x="155168" y="142875"/>
                </a:moveTo>
                <a:cubicBezTo>
                  <a:pt x="156448" y="139958"/>
                  <a:pt x="157163" y="136743"/>
                  <a:pt x="157163" y="133350"/>
                </a:cubicBezTo>
                <a:lnTo>
                  <a:pt x="157163" y="128588"/>
                </a:lnTo>
                <a:cubicBezTo>
                  <a:pt x="157163" y="112752"/>
                  <a:pt x="151209" y="98286"/>
                  <a:pt x="141416" y="87332"/>
                </a:cubicBezTo>
                <a:cubicBezTo>
                  <a:pt x="144899" y="86291"/>
                  <a:pt x="148590" y="85725"/>
                  <a:pt x="152400" y="85725"/>
                </a:cubicBezTo>
                <a:cubicBezTo>
                  <a:pt x="173444" y="85725"/>
                  <a:pt x="190500" y="102781"/>
                  <a:pt x="190500" y="123825"/>
                </a:cubicBezTo>
                <a:lnTo>
                  <a:pt x="190500" y="133350"/>
                </a:lnTo>
                <a:cubicBezTo>
                  <a:pt x="190500" y="138619"/>
                  <a:pt x="186244" y="142875"/>
                  <a:pt x="180975" y="142875"/>
                </a:cubicBezTo>
                <a:lnTo>
                  <a:pt x="155168" y="142875"/>
                </a:lnTo>
                <a:close/>
                <a:moveTo>
                  <a:pt x="140494" y="47625"/>
                </a:moveTo>
                <a:cubicBezTo>
                  <a:pt x="140494" y="35797"/>
                  <a:pt x="150097" y="26194"/>
                  <a:pt x="161925" y="26194"/>
                </a:cubicBezTo>
                <a:cubicBezTo>
                  <a:pt x="173753" y="26194"/>
                  <a:pt x="183356" y="35797"/>
                  <a:pt x="183356" y="47625"/>
                </a:cubicBezTo>
                <a:cubicBezTo>
                  <a:pt x="183356" y="59453"/>
                  <a:pt x="173753" y="69056"/>
                  <a:pt x="161925" y="69056"/>
                </a:cubicBezTo>
                <a:cubicBezTo>
                  <a:pt x="150097" y="69056"/>
                  <a:pt x="140494" y="59453"/>
                  <a:pt x="140494" y="47625"/>
                </a:cubicBezTo>
                <a:close/>
                <a:moveTo>
                  <a:pt x="47625" y="128588"/>
                </a:moveTo>
                <a:cubicBezTo>
                  <a:pt x="47625" y="102275"/>
                  <a:pt x="68937" y="80962"/>
                  <a:pt x="95250" y="80962"/>
                </a:cubicBezTo>
                <a:cubicBezTo>
                  <a:pt x="121563" y="80962"/>
                  <a:pt x="142875" y="102275"/>
                  <a:pt x="142875" y="128588"/>
                </a:cubicBezTo>
                <a:lnTo>
                  <a:pt x="142875" y="133350"/>
                </a:lnTo>
                <a:cubicBezTo>
                  <a:pt x="142875" y="138619"/>
                  <a:pt x="138619" y="142875"/>
                  <a:pt x="133350" y="142875"/>
                </a:cubicBezTo>
                <a:lnTo>
                  <a:pt x="57150" y="142875"/>
                </a:lnTo>
                <a:cubicBezTo>
                  <a:pt x="51881" y="142875"/>
                  <a:pt x="47625" y="138619"/>
                  <a:pt x="47625" y="133350"/>
                </a:cubicBezTo>
                <a:lnTo>
                  <a:pt x="47625" y="128588"/>
                </a:ln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40" name="Text 38"/>
          <p:cNvSpPr/>
          <p:nvPr/>
        </p:nvSpPr>
        <p:spPr>
          <a:xfrm>
            <a:off x="7852470" y="5105400"/>
            <a:ext cx="154305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b="1" dirty="0">
                <a:solidFill>
                  <a:srgbClr val="C5A575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Participación del Pueblo</a:t>
            </a:r>
            <a:endParaRPr lang="en-US" sz="1600" dirty="0"/>
          </a:p>
        </p:txBody>
      </p:sp>
      <p:sp>
        <p:nvSpPr>
          <p:cNvPr id="41" name="Text 39"/>
          <p:cNvSpPr/>
          <p:nvPr/>
        </p:nvSpPr>
        <p:spPr>
          <a:xfrm>
            <a:off x="7585770" y="5372100"/>
            <a:ext cx="401002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Se reconoce la participación real del Pueblo de Dios en la oración.</a:t>
            </a:r>
            <a:endParaRPr lang="en-US" sz="1600" dirty="0"/>
          </a:p>
        </p:txBody>
      </p:sp>
      <p:sp>
        <p:nvSpPr>
          <p:cNvPr id="42" name="Shape 40"/>
          <p:cNvSpPr/>
          <p:nvPr/>
        </p:nvSpPr>
        <p:spPr>
          <a:xfrm>
            <a:off x="7309545" y="5972175"/>
            <a:ext cx="4495800" cy="495300"/>
          </a:xfrm>
          <a:custGeom>
            <a:avLst/>
            <a:gdLst/>
            <a:ahLst/>
            <a:cxnLst/>
            <a:rect l="l" t="t" r="r" b="b"/>
            <a:pathLst>
              <a:path w="4495800" h="495300">
                <a:moveTo>
                  <a:pt x="76202" y="0"/>
                </a:moveTo>
                <a:lnTo>
                  <a:pt x="4419598" y="0"/>
                </a:lnTo>
                <a:cubicBezTo>
                  <a:pt x="4461683" y="0"/>
                  <a:pt x="4495800" y="34117"/>
                  <a:pt x="4495800" y="76202"/>
                </a:cubicBezTo>
                <a:lnTo>
                  <a:pt x="4495800" y="419098"/>
                </a:lnTo>
                <a:cubicBezTo>
                  <a:pt x="4495800" y="461183"/>
                  <a:pt x="4461683" y="495300"/>
                  <a:pt x="4419598" y="495300"/>
                </a:cubicBezTo>
                <a:lnTo>
                  <a:pt x="76202" y="495300"/>
                </a:lnTo>
                <a:cubicBezTo>
                  <a:pt x="34117" y="495300"/>
                  <a:pt x="0" y="461183"/>
                  <a:pt x="0" y="419098"/>
                </a:cubicBezTo>
                <a:lnTo>
                  <a:pt x="0" y="76202"/>
                </a:lnTo>
                <a:cubicBezTo>
                  <a:pt x="0" y="34117"/>
                  <a:pt x="34117" y="0"/>
                  <a:pt x="76202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C5A575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7479953" y="6143625"/>
            <a:ext cx="114300" cy="152400"/>
          </a:xfrm>
          <a:custGeom>
            <a:avLst/>
            <a:gdLst/>
            <a:ahLst/>
            <a:cxnLst/>
            <a:rect l="l" t="t" r="r" b="b"/>
            <a:pathLst>
              <a:path w="114300" h="152400">
                <a:moveTo>
                  <a:pt x="87184" y="114300"/>
                </a:moveTo>
                <a:cubicBezTo>
                  <a:pt x="89356" y="107662"/>
                  <a:pt x="93702" y="101650"/>
                  <a:pt x="98614" y="96470"/>
                </a:cubicBezTo>
                <a:cubicBezTo>
                  <a:pt x="108347" y="86231"/>
                  <a:pt x="114300" y="72390"/>
                  <a:pt x="114300" y="57150"/>
                </a:cubicBezTo>
                <a:cubicBezTo>
                  <a:pt x="114300" y="25598"/>
                  <a:pt x="88702" y="0"/>
                  <a:pt x="57150" y="0"/>
                </a:cubicBezTo>
                <a:cubicBezTo>
                  <a:pt x="25598" y="0"/>
                  <a:pt x="0" y="25598"/>
                  <a:pt x="0" y="57150"/>
                </a:cubicBezTo>
                <a:cubicBezTo>
                  <a:pt x="0" y="72390"/>
                  <a:pt x="5953" y="86231"/>
                  <a:pt x="15686" y="96470"/>
                </a:cubicBezTo>
                <a:cubicBezTo>
                  <a:pt x="20598" y="101650"/>
                  <a:pt x="24973" y="107662"/>
                  <a:pt x="27116" y="114300"/>
                </a:cubicBezTo>
                <a:lnTo>
                  <a:pt x="87154" y="114300"/>
                </a:lnTo>
                <a:close/>
                <a:moveTo>
                  <a:pt x="85725" y="128588"/>
                </a:moveTo>
                <a:lnTo>
                  <a:pt x="28575" y="128588"/>
                </a:lnTo>
                <a:lnTo>
                  <a:pt x="28575" y="133350"/>
                </a:lnTo>
                <a:cubicBezTo>
                  <a:pt x="28575" y="146506"/>
                  <a:pt x="39231" y="157163"/>
                  <a:pt x="52388" y="157163"/>
                </a:cubicBezTo>
                <a:lnTo>
                  <a:pt x="61912" y="157163"/>
                </a:lnTo>
                <a:cubicBezTo>
                  <a:pt x="75069" y="157163"/>
                  <a:pt x="85725" y="146506"/>
                  <a:pt x="85725" y="133350"/>
                </a:cubicBezTo>
                <a:lnTo>
                  <a:pt x="85725" y="128588"/>
                </a:lnTo>
                <a:close/>
                <a:moveTo>
                  <a:pt x="54769" y="33338"/>
                </a:moveTo>
                <a:cubicBezTo>
                  <a:pt x="42922" y="33338"/>
                  <a:pt x="33338" y="42922"/>
                  <a:pt x="33338" y="54769"/>
                </a:cubicBezTo>
                <a:cubicBezTo>
                  <a:pt x="33338" y="58728"/>
                  <a:pt x="30153" y="61912"/>
                  <a:pt x="26194" y="61912"/>
                </a:cubicBezTo>
                <a:cubicBezTo>
                  <a:pt x="22235" y="61912"/>
                  <a:pt x="19050" y="58728"/>
                  <a:pt x="19050" y="54769"/>
                </a:cubicBezTo>
                <a:cubicBezTo>
                  <a:pt x="19050" y="35034"/>
                  <a:pt x="35034" y="19050"/>
                  <a:pt x="54769" y="19050"/>
                </a:cubicBezTo>
                <a:cubicBezTo>
                  <a:pt x="58728" y="19050"/>
                  <a:pt x="61912" y="22235"/>
                  <a:pt x="61912" y="26194"/>
                </a:cubicBezTo>
                <a:cubicBezTo>
                  <a:pt x="61912" y="30153"/>
                  <a:pt x="58728" y="33338"/>
                  <a:pt x="54769" y="33338"/>
                </a:cubicBez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44" name="Text 42"/>
          <p:cNvSpPr/>
          <p:nvPr/>
        </p:nvSpPr>
        <p:spPr>
          <a:xfrm>
            <a:off x="7642920" y="6096000"/>
            <a:ext cx="4076700" cy="2476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40000"/>
              </a:lnSpc>
            </a:pPr>
            <a:r>
              <a:rPr lang="en-US" sz="1200" b="1" dirty="0">
                <a:solidFill>
                  <a:srgbClr val="C5A575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El laico no sustituye al presbítero,</a:t>
            </a:r>
            <a:r>
              <a:rPr lang="en-US" sz="120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 sino que sirve a la asamblea.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A1D2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81000" y="476250"/>
            <a:ext cx="457200" cy="38100"/>
          </a:xfrm>
          <a:custGeom>
            <a:avLst/>
            <a:gdLst/>
            <a:ahLst/>
            <a:cxnLst/>
            <a:rect l="l" t="t" r="r" b="b"/>
            <a:pathLst>
              <a:path w="457200" h="38100">
                <a:moveTo>
                  <a:pt x="0" y="0"/>
                </a:moveTo>
                <a:lnTo>
                  <a:pt x="457200" y="0"/>
                </a:lnTo>
                <a:lnTo>
                  <a:pt x="457200" y="38100"/>
                </a:lnTo>
                <a:lnTo>
                  <a:pt x="0" y="38100"/>
                </a:lnTo>
                <a:lnTo>
                  <a:pt x="0" y="0"/>
                </a:ln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3" name="Text 1"/>
          <p:cNvSpPr/>
          <p:nvPr/>
        </p:nvSpPr>
        <p:spPr>
          <a:xfrm>
            <a:off x="952500" y="381000"/>
            <a:ext cx="109537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kern="0" spc="120" dirty="0">
                <a:solidFill>
                  <a:srgbClr val="C5A575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Capítulo 1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381000" y="685800"/>
            <a:ext cx="11601450" cy="4286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700" b="1" dirty="0">
                <a:solidFill>
                  <a:srgbClr val="E8E6E1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Terminología Litúrgica Correcta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390525" y="1276350"/>
            <a:ext cx="11410950" cy="3676650"/>
          </a:xfrm>
          <a:custGeom>
            <a:avLst/>
            <a:gdLst/>
            <a:ahLst/>
            <a:cxnLst/>
            <a:rect l="l" t="t" r="r" b="b"/>
            <a:pathLst>
              <a:path w="11410950" h="3676650">
                <a:moveTo>
                  <a:pt x="76217" y="0"/>
                </a:moveTo>
                <a:lnTo>
                  <a:pt x="11334733" y="0"/>
                </a:lnTo>
                <a:cubicBezTo>
                  <a:pt x="11376827" y="0"/>
                  <a:pt x="11410950" y="34123"/>
                  <a:pt x="11410950" y="76217"/>
                </a:cubicBezTo>
                <a:lnTo>
                  <a:pt x="11410950" y="3600433"/>
                </a:lnTo>
                <a:cubicBezTo>
                  <a:pt x="11410950" y="3642527"/>
                  <a:pt x="11376827" y="3676650"/>
                  <a:pt x="11334733" y="3676650"/>
                </a:cubicBezTo>
                <a:lnTo>
                  <a:pt x="76217" y="3676650"/>
                </a:lnTo>
                <a:cubicBezTo>
                  <a:pt x="34123" y="3676650"/>
                  <a:pt x="0" y="3642527"/>
                  <a:pt x="0" y="3600433"/>
                </a:cubicBezTo>
                <a:lnTo>
                  <a:pt x="0" y="76217"/>
                </a:lnTo>
                <a:cubicBezTo>
                  <a:pt x="0" y="34152"/>
                  <a:pt x="34152" y="0"/>
                  <a:pt x="76217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C5A575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33400" y="1476375"/>
            <a:ext cx="11125200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10000"/>
              </a:lnSpc>
            </a:pPr>
            <a:r>
              <a:rPr lang="en-US" sz="1800" b="1" dirty="0">
                <a:solidFill>
                  <a:srgbClr val="C5A575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Uso Correcto de Términos Litúrgicos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590550" y="1933575"/>
            <a:ext cx="3571875" cy="1028700"/>
          </a:xfrm>
          <a:custGeom>
            <a:avLst/>
            <a:gdLst/>
            <a:ahLst/>
            <a:cxnLst/>
            <a:rect l="l" t="t" r="r" b="b"/>
            <a:pathLst>
              <a:path w="3571875" h="1028700">
                <a:moveTo>
                  <a:pt x="0" y="0"/>
                </a:moveTo>
                <a:lnTo>
                  <a:pt x="3571875" y="0"/>
                </a:lnTo>
                <a:lnTo>
                  <a:pt x="3571875" y="1028700"/>
                </a:lnTo>
                <a:lnTo>
                  <a:pt x="0" y="1028700"/>
                </a:lnTo>
                <a:lnTo>
                  <a:pt x="0" y="0"/>
                </a:ln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8" name="Shape 6"/>
          <p:cNvSpPr/>
          <p:nvPr/>
        </p:nvSpPr>
        <p:spPr>
          <a:xfrm>
            <a:off x="2274838" y="2047875"/>
            <a:ext cx="200025" cy="228600"/>
          </a:xfrm>
          <a:custGeom>
            <a:avLst/>
            <a:gdLst/>
            <a:ahLst/>
            <a:cxnLst/>
            <a:rect l="l" t="t" r="r" b="b"/>
            <a:pathLst>
              <a:path w="200025" h="228600">
                <a:moveTo>
                  <a:pt x="100013" y="110728"/>
                </a:moveTo>
                <a:cubicBezTo>
                  <a:pt x="70442" y="110728"/>
                  <a:pt x="46434" y="86721"/>
                  <a:pt x="46434" y="57150"/>
                </a:cubicBezTo>
                <a:cubicBezTo>
                  <a:pt x="46434" y="27579"/>
                  <a:pt x="70442" y="3572"/>
                  <a:pt x="100012" y="3572"/>
                </a:cubicBezTo>
                <a:cubicBezTo>
                  <a:pt x="129583" y="3572"/>
                  <a:pt x="153591" y="27579"/>
                  <a:pt x="153591" y="57150"/>
                </a:cubicBezTo>
                <a:cubicBezTo>
                  <a:pt x="153591" y="86721"/>
                  <a:pt x="129583" y="110728"/>
                  <a:pt x="100013" y="110728"/>
                </a:cubicBezTo>
                <a:close/>
                <a:moveTo>
                  <a:pt x="86395" y="135731"/>
                </a:moveTo>
                <a:lnTo>
                  <a:pt x="113630" y="135731"/>
                </a:lnTo>
                <a:cubicBezTo>
                  <a:pt x="117961" y="135731"/>
                  <a:pt x="121444" y="139214"/>
                  <a:pt x="121444" y="143545"/>
                </a:cubicBezTo>
                <a:cubicBezTo>
                  <a:pt x="121444" y="145420"/>
                  <a:pt x="120774" y="147206"/>
                  <a:pt x="119569" y="148635"/>
                </a:cubicBezTo>
                <a:lnTo>
                  <a:pt x="107335" y="162922"/>
                </a:lnTo>
                <a:lnTo>
                  <a:pt x="121176" y="214313"/>
                </a:lnTo>
                <a:lnTo>
                  <a:pt x="121444" y="214313"/>
                </a:lnTo>
                <a:lnTo>
                  <a:pt x="136892" y="152474"/>
                </a:lnTo>
                <a:cubicBezTo>
                  <a:pt x="137874" y="148590"/>
                  <a:pt x="141848" y="146224"/>
                  <a:pt x="145599" y="147652"/>
                </a:cubicBezTo>
                <a:cubicBezTo>
                  <a:pt x="173236" y="158189"/>
                  <a:pt x="192881" y="184978"/>
                  <a:pt x="192881" y="216322"/>
                </a:cubicBezTo>
                <a:cubicBezTo>
                  <a:pt x="192881" y="223064"/>
                  <a:pt x="187389" y="228555"/>
                  <a:pt x="180648" y="228555"/>
                </a:cubicBezTo>
                <a:lnTo>
                  <a:pt x="19377" y="228600"/>
                </a:lnTo>
                <a:cubicBezTo>
                  <a:pt x="12636" y="228600"/>
                  <a:pt x="7144" y="223108"/>
                  <a:pt x="7144" y="216366"/>
                </a:cubicBezTo>
                <a:cubicBezTo>
                  <a:pt x="7144" y="185023"/>
                  <a:pt x="26789" y="158234"/>
                  <a:pt x="54426" y="147697"/>
                </a:cubicBezTo>
                <a:cubicBezTo>
                  <a:pt x="58177" y="146268"/>
                  <a:pt x="62151" y="148635"/>
                  <a:pt x="63133" y="152519"/>
                </a:cubicBezTo>
                <a:lnTo>
                  <a:pt x="78581" y="214357"/>
                </a:lnTo>
                <a:lnTo>
                  <a:pt x="78849" y="214357"/>
                </a:lnTo>
                <a:lnTo>
                  <a:pt x="92690" y="162967"/>
                </a:lnTo>
                <a:lnTo>
                  <a:pt x="80456" y="148679"/>
                </a:lnTo>
                <a:cubicBezTo>
                  <a:pt x="79251" y="147251"/>
                  <a:pt x="78581" y="145465"/>
                  <a:pt x="78581" y="143589"/>
                </a:cubicBezTo>
                <a:cubicBezTo>
                  <a:pt x="78581" y="139258"/>
                  <a:pt x="82064" y="135776"/>
                  <a:pt x="86395" y="135776"/>
                </a:cubicBezTo>
                <a:close/>
              </a:path>
            </a:pathLst>
          </a:custGeom>
          <a:solidFill>
            <a:srgbClr val="1A1D24"/>
          </a:solidFill>
          <a:ln/>
        </p:spPr>
      </p:sp>
      <p:sp>
        <p:nvSpPr>
          <p:cNvPr id="9" name="Text 7"/>
          <p:cNvSpPr/>
          <p:nvPr/>
        </p:nvSpPr>
        <p:spPr>
          <a:xfrm>
            <a:off x="661988" y="2352675"/>
            <a:ext cx="342900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350" b="1" dirty="0">
                <a:solidFill>
                  <a:srgbClr val="1A1D24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OBISPO O PRESBÍTERO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671513" y="2657475"/>
            <a:ext cx="340995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05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En la Misa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819720" y="3114675"/>
            <a:ext cx="1574989" cy="3333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250" b="1" dirty="0">
                <a:solidFill>
                  <a:srgbClr val="C5A575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PRESIDE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846534" y="3676650"/>
            <a:ext cx="116681" cy="133350"/>
          </a:xfrm>
          <a:custGeom>
            <a:avLst/>
            <a:gdLst/>
            <a:ahLst/>
            <a:cxnLst/>
            <a:rect l="l" t="t" r="r" b="b"/>
            <a:pathLst>
              <a:path w="116681" h="133350">
                <a:moveTo>
                  <a:pt x="113243" y="18257"/>
                </a:moveTo>
                <a:cubicBezTo>
                  <a:pt x="116968" y="20966"/>
                  <a:pt x="117801" y="26175"/>
                  <a:pt x="115093" y="29900"/>
                </a:cubicBezTo>
                <a:lnTo>
                  <a:pt x="48418" y="121578"/>
                </a:lnTo>
                <a:cubicBezTo>
                  <a:pt x="46985" y="123557"/>
                  <a:pt x="44771" y="124781"/>
                  <a:pt x="42323" y="124990"/>
                </a:cubicBezTo>
                <a:cubicBezTo>
                  <a:pt x="39875" y="125198"/>
                  <a:pt x="37505" y="124286"/>
                  <a:pt x="35786" y="122567"/>
                </a:cubicBezTo>
                <a:lnTo>
                  <a:pt x="2448" y="89230"/>
                </a:lnTo>
                <a:cubicBezTo>
                  <a:pt x="-807" y="85974"/>
                  <a:pt x="-807" y="80687"/>
                  <a:pt x="2448" y="77432"/>
                </a:cubicBezTo>
                <a:cubicBezTo>
                  <a:pt x="5704" y="74176"/>
                  <a:pt x="10991" y="74176"/>
                  <a:pt x="14247" y="77432"/>
                </a:cubicBezTo>
                <a:lnTo>
                  <a:pt x="40682" y="103867"/>
                </a:lnTo>
                <a:lnTo>
                  <a:pt x="101627" y="20081"/>
                </a:lnTo>
                <a:cubicBezTo>
                  <a:pt x="104336" y="16356"/>
                  <a:pt x="109545" y="15523"/>
                  <a:pt x="113269" y="18231"/>
                </a:cubicBez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13" name="Text 11"/>
          <p:cNvSpPr/>
          <p:nvPr/>
        </p:nvSpPr>
        <p:spPr>
          <a:xfrm>
            <a:off x="1019175" y="3648075"/>
            <a:ext cx="298132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Preside la asamblea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846534" y="4019550"/>
            <a:ext cx="116681" cy="133350"/>
          </a:xfrm>
          <a:custGeom>
            <a:avLst/>
            <a:gdLst/>
            <a:ahLst/>
            <a:cxnLst/>
            <a:rect l="l" t="t" r="r" b="b"/>
            <a:pathLst>
              <a:path w="116681" h="133350">
                <a:moveTo>
                  <a:pt x="113243" y="18257"/>
                </a:moveTo>
                <a:cubicBezTo>
                  <a:pt x="116968" y="20966"/>
                  <a:pt x="117801" y="26175"/>
                  <a:pt x="115093" y="29900"/>
                </a:cubicBezTo>
                <a:lnTo>
                  <a:pt x="48418" y="121578"/>
                </a:lnTo>
                <a:cubicBezTo>
                  <a:pt x="46985" y="123557"/>
                  <a:pt x="44771" y="124781"/>
                  <a:pt x="42323" y="124990"/>
                </a:cubicBezTo>
                <a:cubicBezTo>
                  <a:pt x="39875" y="125198"/>
                  <a:pt x="37505" y="124286"/>
                  <a:pt x="35786" y="122567"/>
                </a:cubicBezTo>
                <a:lnTo>
                  <a:pt x="2448" y="89230"/>
                </a:lnTo>
                <a:cubicBezTo>
                  <a:pt x="-807" y="85974"/>
                  <a:pt x="-807" y="80687"/>
                  <a:pt x="2448" y="77432"/>
                </a:cubicBezTo>
                <a:cubicBezTo>
                  <a:pt x="5704" y="74176"/>
                  <a:pt x="10991" y="74176"/>
                  <a:pt x="14247" y="77432"/>
                </a:cubicBezTo>
                <a:lnTo>
                  <a:pt x="40682" y="103867"/>
                </a:lnTo>
                <a:lnTo>
                  <a:pt x="101627" y="20081"/>
                </a:lnTo>
                <a:cubicBezTo>
                  <a:pt x="104336" y="16356"/>
                  <a:pt x="109545" y="15523"/>
                  <a:pt x="113269" y="18231"/>
                </a:cubicBez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15" name="Text 13"/>
          <p:cNvSpPr/>
          <p:nvPr/>
        </p:nvSpPr>
        <p:spPr>
          <a:xfrm>
            <a:off x="1019175" y="3990975"/>
            <a:ext cx="298132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Ofrece el sacrificio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846534" y="4362450"/>
            <a:ext cx="116681" cy="133350"/>
          </a:xfrm>
          <a:custGeom>
            <a:avLst/>
            <a:gdLst/>
            <a:ahLst/>
            <a:cxnLst/>
            <a:rect l="l" t="t" r="r" b="b"/>
            <a:pathLst>
              <a:path w="116681" h="133350">
                <a:moveTo>
                  <a:pt x="113243" y="18257"/>
                </a:moveTo>
                <a:cubicBezTo>
                  <a:pt x="116968" y="20966"/>
                  <a:pt x="117801" y="26175"/>
                  <a:pt x="115093" y="29900"/>
                </a:cubicBezTo>
                <a:lnTo>
                  <a:pt x="48418" y="121578"/>
                </a:lnTo>
                <a:cubicBezTo>
                  <a:pt x="46985" y="123557"/>
                  <a:pt x="44771" y="124781"/>
                  <a:pt x="42323" y="124990"/>
                </a:cubicBezTo>
                <a:cubicBezTo>
                  <a:pt x="39875" y="125198"/>
                  <a:pt x="37505" y="124286"/>
                  <a:pt x="35786" y="122567"/>
                </a:cubicBezTo>
                <a:lnTo>
                  <a:pt x="2448" y="89230"/>
                </a:lnTo>
                <a:cubicBezTo>
                  <a:pt x="-807" y="85974"/>
                  <a:pt x="-807" y="80687"/>
                  <a:pt x="2448" y="77432"/>
                </a:cubicBezTo>
                <a:cubicBezTo>
                  <a:pt x="5704" y="74176"/>
                  <a:pt x="10991" y="74176"/>
                  <a:pt x="14247" y="77432"/>
                </a:cubicBezTo>
                <a:lnTo>
                  <a:pt x="40682" y="103867"/>
                </a:lnTo>
                <a:lnTo>
                  <a:pt x="101627" y="20081"/>
                </a:lnTo>
                <a:cubicBezTo>
                  <a:pt x="104336" y="16356"/>
                  <a:pt x="109545" y="15523"/>
                  <a:pt x="113269" y="18231"/>
                </a:cubicBez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17" name="Text 15"/>
          <p:cNvSpPr/>
          <p:nvPr/>
        </p:nvSpPr>
        <p:spPr>
          <a:xfrm>
            <a:off x="1019175" y="4333875"/>
            <a:ext cx="298132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Consagra la Eucaristía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4311551" y="1933575"/>
            <a:ext cx="3571875" cy="1028700"/>
          </a:xfrm>
          <a:custGeom>
            <a:avLst/>
            <a:gdLst/>
            <a:ahLst/>
            <a:cxnLst/>
            <a:rect l="l" t="t" r="r" b="b"/>
            <a:pathLst>
              <a:path w="3571875" h="1028700">
                <a:moveTo>
                  <a:pt x="0" y="0"/>
                </a:moveTo>
                <a:lnTo>
                  <a:pt x="3571875" y="0"/>
                </a:lnTo>
                <a:lnTo>
                  <a:pt x="3571875" y="1028700"/>
                </a:lnTo>
                <a:lnTo>
                  <a:pt x="0" y="1028700"/>
                </a:lnTo>
                <a:lnTo>
                  <a:pt x="0" y="0"/>
                </a:lnTo>
                <a:close/>
              </a:path>
            </a:pathLst>
          </a:custGeom>
          <a:solidFill>
            <a:srgbClr val="7A5C58"/>
          </a:solidFill>
          <a:ln/>
        </p:spPr>
      </p:sp>
      <p:sp>
        <p:nvSpPr>
          <p:cNvPr id="19" name="Shape 17"/>
          <p:cNvSpPr/>
          <p:nvPr/>
        </p:nvSpPr>
        <p:spPr>
          <a:xfrm>
            <a:off x="5967264" y="2047875"/>
            <a:ext cx="257175" cy="228600"/>
          </a:xfrm>
          <a:custGeom>
            <a:avLst/>
            <a:gdLst/>
            <a:ahLst/>
            <a:cxnLst/>
            <a:rect l="l" t="t" r="r" b="b"/>
            <a:pathLst>
              <a:path w="257175" h="228600">
                <a:moveTo>
                  <a:pt x="120060" y="23753"/>
                </a:moveTo>
                <a:lnTo>
                  <a:pt x="68000" y="81617"/>
                </a:lnTo>
                <a:cubicBezTo>
                  <a:pt x="65946" y="83894"/>
                  <a:pt x="66035" y="87422"/>
                  <a:pt x="68223" y="89609"/>
                </a:cubicBezTo>
                <a:cubicBezTo>
                  <a:pt x="81841" y="103227"/>
                  <a:pt x="103942" y="103227"/>
                  <a:pt x="117559" y="89609"/>
                </a:cubicBezTo>
                <a:lnTo>
                  <a:pt x="131758" y="75411"/>
                </a:lnTo>
                <a:cubicBezTo>
                  <a:pt x="133633" y="73536"/>
                  <a:pt x="135999" y="72509"/>
                  <a:pt x="138410" y="72330"/>
                </a:cubicBezTo>
                <a:cubicBezTo>
                  <a:pt x="141446" y="72063"/>
                  <a:pt x="144572" y="73089"/>
                  <a:pt x="146893" y="75411"/>
                </a:cubicBezTo>
                <a:lnTo>
                  <a:pt x="225743" y="153591"/>
                </a:lnTo>
                <a:lnTo>
                  <a:pt x="257175" y="128588"/>
                </a:lnTo>
                <a:lnTo>
                  <a:pt x="257175" y="0"/>
                </a:lnTo>
                <a:lnTo>
                  <a:pt x="207169" y="28575"/>
                </a:lnTo>
                <a:lnTo>
                  <a:pt x="196542" y="21476"/>
                </a:lnTo>
                <a:cubicBezTo>
                  <a:pt x="189488" y="16788"/>
                  <a:pt x="181228" y="14288"/>
                  <a:pt x="172745" y="14288"/>
                </a:cubicBezTo>
                <a:lnTo>
                  <a:pt x="141312" y="14288"/>
                </a:lnTo>
                <a:cubicBezTo>
                  <a:pt x="140821" y="14288"/>
                  <a:pt x="140285" y="14288"/>
                  <a:pt x="139794" y="14332"/>
                </a:cubicBezTo>
                <a:cubicBezTo>
                  <a:pt x="132249" y="14734"/>
                  <a:pt x="125150" y="18127"/>
                  <a:pt x="120060" y="23753"/>
                </a:cubicBezTo>
                <a:close/>
                <a:moveTo>
                  <a:pt x="52060" y="67285"/>
                </a:moveTo>
                <a:lnTo>
                  <a:pt x="99745" y="14288"/>
                </a:lnTo>
                <a:lnTo>
                  <a:pt x="82064" y="14288"/>
                </a:lnTo>
                <a:cubicBezTo>
                  <a:pt x="70678" y="14288"/>
                  <a:pt x="59784" y="18797"/>
                  <a:pt x="51748" y="26834"/>
                </a:cubicBezTo>
                <a:lnTo>
                  <a:pt x="0" y="85725"/>
                </a:lnTo>
                <a:lnTo>
                  <a:pt x="0" y="242888"/>
                </a:lnTo>
                <a:lnTo>
                  <a:pt x="64294" y="182166"/>
                </a:lnTo>
                <a:lnTo>
                  <a:pt x="69830" y="186764"/>
                </a:lnTo>
                <a:cubicBezTo>
                  <a:pt x="80099" y="195337"/>
                  <a:pt x="93047" y="200025"/>
                  <a:pt x="106397" y="200025"/>
                </a:cubicBezTo>
                <a:lnTo>
                  <a:pt x="113407" y="200025"/>
                </a:lnTo>
                <a:lnTo>
                  <a:pt x="110282" y="196900"/>
                </a:lnTo>
                <a:cubicBezTo>
                  <a:pt x="106085" y="192703"/>
                  <a:pt x="106085" y="185916"/>
                  <a:pt x="110282" y="181764"/>
                </a:cubicBezTo>
                <a:cubicBezTo>
                  <a:pt x="114479" y="177611"/>
                  <a:pt x="121265" y="177567"/>
                  <a:pt x="125417" y="181764"/>
                </a:cubicBezTo>
                <a:lnTo>
                  <a:pt x="143723" y="200070"/>
                </a:lnTo>
                <a:lnTo>
                  <a:pt x="147742" y="200070"/>
                </a:lnTo>
                <a:cubicBezTo>
                  <a:pt x="156270" y="200070"/>
                  <a:pt x="164619" y="198150"/>
                  <a:pt x="172209" y="194578"/>
                </a:cubicBezTo>
                <a:lnTo>
                  <a:pt x="160288" y="182612"/>
                </a:lnTo>
                <a:cubicBezTo>
                  <a:pt x="156091" y="178415"/>
                  <a:pt x="156091" y="171629"/>
                  <a:pt x="160288" y="167476"/>
                </a:cubicBezTo>
                <a:cubicBezTo>
                  <a:pt x="164485" y="163324"/>
                  <a:pt x="171271" y="163279"/>
                  <a:pt x="175424" y="167476"/>
                </a:cubicBezTo>
                <a:lnTo>
                  <a:pt x="189711" y="181764"/>
                </a:lnTo>
                <a:lnTo>
                  <a:pt x="197525" y="173950"/>
                </a:lnTo>
                <a:cubicBezTo>
                  <a:pt x="201498" y="169977"/>
                  <a:pt x="202659" y="164217"/>
                  <a:pt x="200918" y="159172"/>
                </a:cubicBezTo>
                <a:lnTo>
                  <a:pt x="139348" y="98093"/>
                </a:lnTo>
                <a:lnTo>
                  <a:pt x="132695" y="104745"/>
                </a:lnTo>
                <a:cubicBezTo>
                  <a:pt x="110683" y="126757"/>
                  <a:pt x="75054" y="126757"/>
                  <a:pt x="53042" y="104745"/>
                </a:cubicBezTo>
                <a:cubicBezTo>
                  <a:pt x="42773" y="94476"/>
                  <a:pt x="42371" y="78001"/>
                  <a:pt x="52060" y="67241"/>
                </a:cubicBezTo>
                <a:close/>
              </a:path>
            </a:pathLst>
          </a:custGeom>
          <a:solidFill>
            <a:srgbClr val="E8E6E1"/>
          </a:solidFill>
          <a:ln/>
        </p:spPr>
      </p:sp>
      <p:sp>
        <p:nvSpPr>
          <p:cNvPr id="20" name="Text 18"/>
          <p:cNvSpPr/>
          <p:nvPr/>
        </p:nvSpPr>
        <p:spPr>
          <a:xfrm>
            <a:off x="4382988" y="2352675"/>
            <a:ext cx="342900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350" b="1" dirty="0">
                <a:solidFill>
                  <a:srgbClr val="E8E6E1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DIÁCONO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4392513" y="2657475"/>
            <a:ext cx="340995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05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En celebraciones propias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5222081" y="3133725"/>
            <a:ext cx="1747689" cy="2571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10000"/>
              </a:lnSpc>
            </a:pPr>
            <a:r>
              <a:rPr lang="en-US" sz="1800" b="1" dirty="0">
                <a:solidFill>
                  <a:srgbClr val="7A5C58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PRESIDE O DIRIGE</a:t>
            </a:r>
            <a:endParaRPr lang="en-US" sz="1600" dirty="0"/>
          </a:p>
        </p:txBody>
      </p:sp>
      <p:sp>
        <p:nvSpPr>
          <p:cNvPr id="23" name="Shape 21"/>
          <p:cNvSpPr/>
          <p:nvPr/>
        </p:nvSpPr>
        <p:spPr>
          <a:xfrm>
            <a:off x="4567535" y="3638550"/>
            <a:ext cx="116681" cy="133350"/>
          </a:xfrm>
          <a:custGeom>
            <a:avLst/>
            <a:gdLst/>
            <a:ahLst/>
            <a:cxnLst/>
            <a:rect l="l" t="t" r="r" b="b"/>
            <a:pathLst>
              <a:path w="116681" h="133350">
                <a:moveTo>
                  <a:pt x="113243" y="18257"/>
                </a:moveTo>
                <a:cubicBezTo>
                  <a:pt x="116968" y="20966"/>
                  <a:pt x="117801" y="26175"/>
                  <a:pt x="115093" y="29900"/>
                </a:cubicBezTo>
                <a:lnTo>
                  <a:pt x="48418" y="121578"/>
                </a:lnTo>
                <a:cubicBezTo>
                  <a:pt x="46985" y="123557"/>
                  <a:pt x="44771" y="124781"/>
                  <a:pt x="42323" y="124990"/>
                </a:cubicBezTo>
                <a:cubicBezTo>
                  <a:pt x="39875" y="125198"/>
                  <a:pt x="37505" y="124286"/>
                  <a:pt x="35786" y="122567"/>
                </a:cubicBezTo>
                <a:lnTo>
                  <a:pt x="2448" y="89230"/>
                </a:lnTo>
                <a:cubicBezTo>
                  <a:pt x="-807" y="85974"/>
                  <a:pt x="-807" y="80687"/>
                  <a:pt x="2448" y="77432"/>
                </a:cubicBezTo>
                <a:cubicBezTo>
                  <a:pt x="5704" y="74176"/>
                  <a:pt x="10991" y="74176"/>
                  <a:pt x="14247" y="77432"/>
                </a:cubicBezTo>
                <a:lnTo>
                  <a:pt x="40682" y="103867"/>
                </a:lnTo>
                <a:lnTo>
                  <a:pt x="101627" y="20081"/>
                </a:lnTo>
                <a:cubicBezTo>
                  <a:pt x="104336" y="16356"/>
                  <a:pt x="109545" y="15523"/>
                  <a:pt x="113269" y="18231"/>
                </a:cubicBezTo>
                <a:close/>
              </a:path>
            </a:pathLst>
          </a:custGeom>
          <a:solidFill>
            <a:srgbClr val="7A5C58"/>
          </a:solidFill>
          <a:ln/>
        </p:spPr>
      </p:sp>
      <p:sp>
        <p:nvSpPr>
          <p:cNvPr id="24" name="Text 22"/>
          <p:cNvSpPr/>
          <p:nvPr/>
        </p:nvSpPr>
        <p:spPr>
          <a:xfrm>
            <a:off x="4740176" y="3609975"/>
            <a:ext cx="298132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Según el rito propio</a:t>
            </a:r>
            <a:endParaRPr lang="en-US" sz="1600" dirty="0"/>
          </a:p>
        </p:txBody>
      </p:sp>
      <p:sp>
        <p:nvSpPr>
          <p:cNvPr id="25" name="Shape 23"/>
          <p:cNvSpPr/>
          <p:nvPr/>
        </p:nvSpPr>
        <p:spPr>
          <a:xfrm>
            <a:off x="4567535" y="3981450"/>
            <a:ext cx="116681" cy="133350"/>
          </a:xfrm>
          <a:custGeom>
            <a:avLst/>
            <a:gdLst/>
            <a:ahLst/>
            <a:cxnLst/>
            <a:rect l="l" t="t" r="r" b="b"/>
            <a:pathLst>
              <a:path w="116681" h="133350">
                <a:moveTo>
                  <a:pt x="113243" y="18257"/>
                </a:moveTo>
                <a:cubicBezTo>
                  <a:pt x="116968" y="20966"/>
                  <a:pt x="117801" y="26175"/>
                  <a:pt x="115093" y="29900"/>
                </a:cubicBezTo>
                <a:lnTo>
                  <a:pt x="48418" y="121578"/>
                </a:lnTo>
                <a:cubicBezTo>
                  <a:pt x="46985" y="123557"/>
                  <a:pt x="44771" y="124781"/>
                  <a:pt x="42323" y="124990"/>
                </a:cubicBezTo>
                <a:cubicBezTo>
                  <a:pt x="39875" y="125198"/>
                  <a:pt x="37505" y="124286"/>
                  <a:pt x="35786" y="122567"/>
                </a:cubicBezTo>
                <a:lnTo>
                  <a:pt x="2448" y="89230"/>
                </a:lnTo>
                <a:cubicBezTo>
                  <a:pt x="-807" y="85974"/>
                  <a:pt x="-807" y="80687"/>
                  <a:pt x="2448" y="77432"/>
                </a:cubicBezTo>
                <a:cubicBezTo>
                  <a:pt x="5704" y="74176"/>
                  <a:pt x="10991" y="74176"/>
                  <a:pt x="14247" y="77432"/>
                </a:cubicBezTo>
                <a:lnTo>
                  <a:pt x="40682" y="103867"/>
                </a:lnTo>
                <a:lnTo>
                  <a:pt x="101627" y="20081"/>
                </a:lnTo>
                <a:cubicBezTo>
                  <a:pt x="104336" y="16356"/>
                  <a:pt x="109545" y="15523"/>
                  <a:pt x="113269" y="18231"/>
                </a:cubicBezTo>
                <a:close/>
              </a:path>
            </a:pathLst>
          </a:custGeom>
          <a:solidFill>
            <a:srgbClr val="7A5C58"/>
          </a:solidFill>
          <a:ln/>
        </p:spPr>
      </p:sp>
      <p:sp>
        <p:nvSpPr>
          <p:cNvPr id="26" name="Text 24"/>
          <p:cNvSpPr/>
          <p:nvPr/>
        </p:nvSpPr>
        <p:spPr>
          <a:xfrm>
            <a:off x="4740176" y="3952875"/>
            <a:ext cx="298132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Bautismo y matrimonio</a:t>
            </a:r>
            <a:endParaRPr lang="en-US" sz="1600" dirty="0"/>
          </a:p>
        </p:txBody>
      </p:sp>
      <p:sp>
        <p:nvSpPr>
          <p:cNvPr id="27" name="Shape 25"/>
          <p:cNvSpPr/>
          <p:nvPr/>
        </p:nvSpPr>
        <p:spPr>
          <a:xfrm>
            <a:off x="4567535" y="4324350"/>
            <a:ext cx="116681" cy="133350"/>
          </a:xfrm>
          <a:custGeom>
            <a:avLst/>
            <a:gdLst/>
            <a:ahLst/>
            <a:cxnLst/>
            <a:rect l="l" t="t" r="r" b="b"/>
            <a:pathLst>
              <a:path w="116681" h="133350">
                <a:moveTo>
                  <a:pt x="113243" y="18257"/>
                </a:moveTo>
                <a:cubicBezTo>
                  <a:pt x="116968" y="20966"/>
                  <a:pt x="117801" y="26175"/>
                  <a:pt x="115093" y="29900"/>
                </a:cubicBezTo>
                <a:lnTo>
                  <a:pt x="48418" y="121578"/>
                </a:lnTo>
                <a:cubicBezTo>
                  <a:pt x="46985" y="123557"/>
                  <a:pt x="44771" y="124781"/>
                  <a:pt x="42323" y="124990"/>
                </a:cubicBezTo>
                <a:cubicBezTo>
                  <a:pt x="39875" y="125198"/>
                  <a:pt x="37505" y="124286"/>
                  <a:pt x="35786" y="122567"/>
                </a:cubicBezTo>
                <a:lnTo>
                  <a:pt x="2448" y="89230"/>
                </a:lnTo>
                <a:cubicBezTo>
                  <a:pt x="-807" y="85974"/>
                  <a:pt x="-807" y="80687"/>
                  <a:pt x="2448" y="77432"/>
                </a:cubicBezTo>
                <a:cubicBezTo>
                  <a:pt x="5704" y="74176"/>
                  <a:pt x="10991" y="74176"/>
                  <a:pt x="14247" y="77432"/>
                </a:cubicBezTo>
                <a:lnTo>
                  <a:pt x="40682" y="103867"/>
                </a:lnTo>
                <a:lnTo>
                  <a:pt x="101627" y="20081"/>
                </a:lnTo>
                <a:cubicBezTo>
                  <a:pt x="104336" y="16356"/>
                  <a:pt x="109545" y="15523"/>
                  <a:pt x="113269" y="18231"/>
                </a:cubicBezTo>
                <a:close/>
              </a:path>
            </a:pathLst>
          </a:custGeom>
          <a:solidFill>
            <a:srgbClr val="7A5C58"/>
          </a:solidFill>
          <a:ln/>
        </p:spPr>
      </p:sp>
      <p:sp>
        <p:nvSpPr>
          <p:cNvPr id="28" name="Text 26"/>
          <p:cNvSpPr/>
          <p:nvPr/>
        </p:nvSpPr>
        <p:spPr>
          <a:xfrm>
            <a:off x="4740176" y="4295775"/>
            <a:ext cx="298132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Exequias según derecho</a:t>
            </a:r>
            <a:endParaRPr lang="en-US" sz="1600" dirty="0"/>
          </a:p>
        </p:txBody>
      </p:sp>
      <p:sp>
        <p:nvSpPr>
          <p:cNvPr id="29" name="Shape 27"/>
          <p:cNvSpPr/>
          <p:nvPr/>
        </p:nvSpPr>
        <p:spPr>
          <a:xfrm>
            <a:off x="8032700" y="1933575"/>
            <a:ext cx="3571875" cy="1028700"/>
          </a:xfrm>
          <a:custGeom>
            <a:avLst/>
            <a:gdLst/>
            <a:ahLst/>
            <a:cxnLst/>
            <a:rect l="l" t="t" r="r" b="b"/>
            <a:pathLst>
              <a:path w="3571875" h="1028700">
                <a:moveTo>
                  <a:pt x="0" y="0"/>
                </a:moveTo>
                <a:lnTo>
                  <a:pt x="3571875" y="0"/>
                </a:lnTo>
                <a:lnTo>
                  <a:pt x="3571875" y="1028700"/>
                </a:lnTo>
                <a:lnTo>
                  <a:pt x="0" y="1028700"/>
                </a:lnTo>
                <a:lnTo>
                  <a:pt x="0" y="0"/>
                </a:lnTo>
                <a:close/>
              </a:path>
            </a:pathLst>
          </a:custGeom>
          <a:solidFill>
            <a:srgbClr val="8C3B3B"/>
          </a:solidFill>
          <a:ln/>
        </p:spPr>
      </p:sp>
      <p:sp>
        <p:nvSpPr>
          <p:cNvPr id="30" name="Shape 28"/>
          <p:cNvSpPr/>
          <p:nvPr/>
        </p:nvSpPr>
        <p:spPr>
          <a:xfrm>
            <a:off x="9674126" y="2047875"/>
            <a:ext cx="285750" cy="228600"/>
          </a:xfrm>
          <a:custGeom>
            <a:avLst/>
            <a:gdLst/>
            <a:ahLst/>
            <a:cxnLst/>
            <a:rect l="l" t="t" r="r" b="b"/>
            <a:pathLst>
              <a:path w="285750" h="228600">
                <a:moveTo>
                  <a:pt x="142875" y="7144"/>
                </a:moveTo>
                <a:cubicBezTo>
                  <a:pt x="168503" y="7144"/>
                  <a:pt x="189309" y="27950"/>
                  <a:pt x="189309" y="53578"/>
                </a:cubicBezTo>
                <a:cubicBezTo>
                  <a:pt x="189309" y="79206"/>
                  <a:pt x="168503" y="100013"/>
                  <a:pt x="142875" y="100013"/>
                </a:cubicBezTo>
                <a:cubicBezTo>
                  <a:pt x="117247" y="100013"/>
                  <a:pt x="96441" y="79206"/>
                  <a:pt x="96441" y="53578"/>
                </a:cubicBezTo>
                <a:cubicBezTo>
                  <a:pt x="96441" y="27950"/>
                  <a:pt x="117247" y="7144"/>
                  <a:pt x="142875" y="7144"/>
                </a:cubicBezTo>
                <a:close/>
                <a:moveTo>
                  <a:pt x="42863" y="39291"/>
                </a:moveTo>
                <a:cubicBezTo>
                  <a:pt x="60605" y="39291"/>
                  <a:pt x="75009" y="53695"/>
                  <a:pt x="75009" y="71438"/>
                </a:cubicBezTo>
                <a:cubicBezTo>
                  <a:pt x="75009" y="89180"/>
                  <a:pt x="60605" y="103584"/>
                  <a:pt x="42863" y="103584"/>
                </a:cubicBezTo>
                <a:cubicBezTo>
                  <a:pt x="25120" y="103584"/>
                  <a:pt x="10716" y="89180"/>
                  <a:pt x="10716" y="71438"/>
                </a:cubicBezTo>
                <a:cubicBezTo>
                  <a:pt x="10716" y="53695"/>
                  <a:pt x="25120" y="39291"/>
                  <a:pt x="42862" y="39291"/>
                </a:cubicBezTo>
                <a:close/>
                <a:moveTo>
                  <a:pt x="0" y="185738"/>
                </a:moveTo>
                <a:cubicBezTo>
                  <a:pt x="0" y="154171"/>
                  <a:pt x="25584" y="128588"/>
                  <a:pt x="57150" y="128588"/>
                </a:cubicBezTo>
                <a:cubicBezTo>
                  <a:pt x="62865" y="128588"/>
                  <a:pt x="68401" y="129436"/>
                  <a:pt x="73625" y="130999"/>
                </a:cubicBezTo>
                <a:cubicBezTo>
                  <a:pt x="58936" y="147429"/>
                  <a:pt x="50006" y="169128"/>
                  <a:pt x="50006" y="192881"/>
                </a:cubicBezTo>
                <a:lnTo>
                  <a:pt x="50006" y="200025"/>
                </a:lnTo>
                <a:cubicBezTo>
                  <a:pt x="50006" y="205115"/>
                  <a:pt x="51078" y="209937"/>
                  <a:pt x="52998" y="214313"/>
                </a:cubicBezTo>
                <a:lnTo>
                  <a:pt x="14288" y="214313"/>
                </a:lnTo>
                <a:cubicBezTo>
                  <a:pt x="6385" y="214313"/>
                  <a:pt x="0" y="207928"/>
                  <a:pt x="0" y="200025"/>
                </a:cubicBezTo>
                <a:lnTo>
                  <a:pt x="0" y="185738"/>
                </a:lnTo>
                <a:close/>
                <a:moveTo>
                  <a:pt x="232752" y="214313"/>
                </a:moveTo>
                <a:cubicBezTo>
                  <a:pt x="234672" y="209937"/>
                  <a:pt x="235744" y="205115"/>
                  <a:pt x="235744" y="200025"/>
                </a:cubicBezTo>
                <a:lnTo>
                  <a:pt x="235744" y="192881"/>
                </a:lnTo>
                <a:cubicBezTo>
                  <a:pt x="235744" y="169128"/>
                  <a:pt x="226814" y="147429"/>
                  <a:pt x="212125" y="130999"/>
                </a:cubicBezTo>
                <a:cubicBezTo>
                  <a:pt x="217349" y="129436"/>
                  <a:pt x="222885" y="128588"/>
                  <a:pt x="228600" y="128588"/>
                </a:cubicBezTo>
                <a:cubicBezTo>
                  <a:pt x="260166" y="128588"/>
                  <a:pt x="285750" y="154171"/>
                  <a:pt x="285750" y="185738"/>
                </a:cubicBezTo>
                <a:lnTo>
                  <a:pt x="285750" y="200025"/>
                </a:lnTo>
                <a:cubicBezTo>
                  <a:pt x="285750" y="207928"/>
                  <a:pt x="279365" y="214313"/>
                  <a:pt x="271463" y="214313"/>
                </a:cubicBezTo>
                <a:lnTo>
                  <a:pt x="232752" y="214313"/>
                </a:lnTo>
                <a:close/>
                <a:moveTo>
                  <a:pt x="210741" y="71438"/>
                </a:moveTo>
                <a:cubicBezTo>
                  <a:pt x="210741" y="53695"/>
                  <a:pt x="225145" y="39291"/>
                  <a:pt x="242888" y="39291"/>
                </a:cubicBezTo>
                <a:cubicBezTo>
                  <a:pt x="260630" y="39291"/>
                  <a:pt x="275034" y="53695"/>
                  <a:pt x="275034" y="71437"/>
                </a:cubicBezTo>
                <a:cubicBezTo>
                  <a:pt x="275034" y="89180"/>
                  <a:pt x="260630" y="103584"/>
                  <a:pt x="242888" y="103584"/>
                </a:cubicBezTo>
                <a:cubicBezTo>
                  <a:pt x="225145" y="103584"/>
                  <a:pt x="210741" y="89180"/>
                  <a:pt x="210741" y="71438"/>
                </a:cubicBezTo>
                <a:close/>
                <a:moveTo>
                  <a:pt x="71438" y="192881"/>
                </a:moveTo>
                <a:cubicBezTo>
                  <a:pt x="71438" y="153412"/>
                  <a:pt x="103406" y="121444"/>
                  <a:pt x="142875" y="121444"/>
                </a:cubicBezTo>
                <a:cubicBezTo>
                  <a:pt x="182344" y="121444"/>
                  <a:pt x="214313" y="153412"/>
                  <a:pt x="214313" y="192881"/>
                </a:cubicBezTo>
                <a:lnTo>
                  <a:pt x="214313" y="200025"/>
                </a:lnTo>
                <a:cubicBezTo>
                  <a:pt x="214313" y="207928"/>
                  <a:pt x="207928" y="214313"/>
                  <a:pt x="200025" y="214313"/>
                </a:cubicBezTo>
                <a:lnTo>
                  <a:pt x="85725" y="214313"/>
                </a:lnTo>
                <a:cubicBezTo>
                  <a:pt x="77822" y="214313"/>
                  <a:pt x="71438" y="207928"/>
                  <a:pt x="71438" y="200025"/>
                </a:cubicBezTo>
                <a:lnTo>
                  <a:pt x="71438" y="192881"/>
                </a:lnTo>
                <a:close/>
              </a:path>
            </a:pathLst>
          </a:custGeom>
          <a:solidFill>
            <a:srgbClr val="E8E6E1"/>
          </a:solidFill>
          <a:ln/>
        </p:spPr>
      </p:sp>
      <p:sp>
        <p:nvSpPr>
          <p:cNvPr id="31" name="Text 29"/>
          <p:cNvSpPr/>
          <p:nvPr/>
        </p:nvSpPr>
        <p:spPr>
          <a:xfrm>
            <a:off x="8104138" y="2352675"/>
            <a:ext cx="342900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350" b="1" dirty="0">
                <a:solidFill>
                  <a:srgbClr val="E8E6E1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LAICO</a:t>
            </a:r>
            <a:endParaRPr lang="en-US" sz="1600" dirty="0"/>
          </a:p>
        </p:txBody>
      </p:sp>
      <p:sp>
        <p:nvSpPr>
          <p:cNvPr id="32" name="Text 30"/>
          <p:cNvSpPr/>
          <p:nvPr/>
        </p:nvSpPr>
        <p:spPr>
          <a:xfrm>
            <a:off x="8113663" y="2657475"/>
            <a:ext cx="3409950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05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En celebración sin sacerdote</a:t>
            </a:r>
            <a:endParaRPr lang="en-US" sz="1600" dirty="0"/>
          </a:p>
        </p:txBody>
      </p:sp>
      <p:sp>
        <p:nvSpPr>
          <p:cNvPr id="33" name="Text 31"/>
          <p:cNvSpPr/>
          <p:nvPr/>
        </p:nvSpPr>
        <p:spPr>
          <a:xfrm>
            <a:off x="8935492" y="3114675"/>
            <a:ext cx="1763167" cy="3333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250" b="1" dirty="0">
                <a:solidFill>
                  <a:srgbClr val="8C3B3B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GUÍA O DIRIGE</a:t>
            </a:r>
            <a:endParaRPr lang="en-US" sz="1600" dirty="0"/>
          </a:p>
        </p:txBody>
      </p:sp>
      <p:sp>
        <p:nvSpPr>
          <p:cNvPr id="34" name="Shape 32"/>
          <p:cNvSpPr/>
          <p:nvPr/>
        </p:nvSpPr>
        <p:spPr>
          <a:xfrm>
            <a:off x="8288685" y="3676650"/>
            <a:ext cx="116681" cy="133350"/>
          </a:xfrm>
          <a:custGeom>
            <a:avLst/>
            <a:gdLst/>
            <a:ahLst/>
            <a:cxnLst/>
            <a:rect l="l" t="t" r="r" b="b"/>
            <a:pathLst>
              <a:path w="116681" h="133350">
                <a:moveTo>
                  <a:pt x="113243" y="18257"/>
                </a:moveTo>
                <a:cubicBezTo>
                  <a:pt x="116968" y="20966"/>
                  <a:pt x="117801" y="26175"/>
                  <a:pt x="115093" y="29900"/>
                </a:cubicBezTo>
                <a:lnTo>
                  <a:pt x="48418" y="121578"/>
                </a:lnTo>
                <a:cubicBezTo>
                  <a:pt x="46985" y="123557"/>
                  <a:pt x="44771" y="124781"/>
                  <a:pt x="42323" y="124990"/>
                </a:cubicBezTo>
                <a:cubicBezTo>
                  <a:pt x="39875" y="125198"/>
                  <a:pt x="37505" y="124286"/>
                  <a:pt x="35786" y="122567"/>
                </a:cubicBezTo>
                <a:lnTo>
                  <a:pt x="2448" y="89230"/>
                </a:lnTo>
                <a:cubicBezTo>
                  <a:pt x="-807" y="85974"/>
                  <a:pt x="-807" y="80687"/>
                  <a:pt x="2448" y="77432"/>
                </a:cubicBezTo>
                <a:cubicBezTo>
                  <a:pt x="5704" y="74176"/>
                  <a:pt x="10991" y="74176"/>
                  <a:pt x="14247" y="77432"/>
                </a:cubicBezTo>
                <a:lnTo>
                  <a:pt x="40682" y="103867"/>
                </a:lnTo>
                <a:lnTo>
                  <a:pt x="101627" y="20081"/>
                </a:lnTo>
                <a:cubicBezTo>
                  <a:pt x="104336" y="16356"/>
                  <a:pt x="109545" y="15523"/>
                  <a:pt x="113269" y="18231"/>
                </a:cubicBezTo>
                <a:close/>
              </a:path>
            </a:pathLst>
          </a:custGeom>
          <a:solidFill>
            <a:srgbClr val="8C3B3B"/>
          </a:solidFill>
          <a:ln/>
        </p:spPr>
      </p:sp>
      <p:sp>
        <p:nvSpPr>
          <p:cNvPr id="35" name="Text 33"/>
          <p:cNvSpPr/>
          <p:nvPr/>
        </p:nvSpPr>
        <p:spPr>
          <a:xfrm>
            <a:off x="8461325" y="3648075"/>
            <a:ext cx="298132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Guía la oración</a:t>
            </a:r>
            <a:endParaRPr lang="en-US" sz="1600" dirty="0"/>
          </a:p>
        </p:txBody>
      </p:sp>
      <p:sp>
        <p:nvSpPr>
          <p:cNvPr id="36" name="Shape 34"/>
          <p:cNvSpPr/>
          <p:nvPr/>
        </p:nvSpPr>
        <p:spPr>
          <a:xfrm>
            <a:off x="8288685" y="4019550"/>
            <a:ext cx="116681" cy="133350"/>
          </a:xfrm>
          <a:custGeom>
            <a:avLst/>
            <a:gdLst/>
            <a:ahLst/>
            <a:cxnLst/>
            <a:rect l="l" t="t" r="r" b="b"/>
            <a:pathLst>
              <a:path w="116681" h="133350">
                <a:moveTo>
                  <a:pt x="113243" y="18257"/>
                </a:moveTo>
                <a:cubicBezTo>
                  <a:pt x="116968" y="20966"/>
                  <a:pt x="117801" y="26175"/>
                  <a:pt x="115093" y="29900"/>
                </a:cubicBezTo>
                <a:lnTo>
                  <a:pt x="48418" y="121578"/>
                </a:lnTo>
                <a:cubicBezTo>
                  <a:pt x="46985" y="123557"/>
                  <a:pt x="44771" y="124781"/>
                  <a:pt x="42323" y="124990"/>
                </a:cubicBezTo>
                <a:cubicBezTo>
                  <a:pt x="39875" y="125198"/>
                  <a:pt x="37505" y="124286"/>
                  <a:pt x="35786" y="122567"/>
                </a:cubicBezTo>
                <a:lnTo>
                  <a:pt x="2448" y="89230"/>
                </a:lnTo>
                <a:cubicBezTo>
                  <a:pt x="-807" y="85974"/>
                  <a:pt x="-807" y="80687"/>
                  <a:pt x="2448" y="77432"/>
                </a:cubicBezTo>
                <a:cubicBezTo>
                  <a:pt x="5704" y="74176"/>
                  <a:pt x="10991" y="74176"/>
                  <a:pt x="14247" y="77432"/>
                </a:cubicBezTo>
                <a:lnTo>
                  <a:pt x="40682" y="103867"/>
                </a:lnTo>
                <a:lnTo>
                  <a:pt x="101627" y="20081"/>
                </a:lnTo>
                <a:cubicBezTo>
                  <a:pt x="104336" y="16356"/>
                  <a:pt x="109545" y="15523"/>
                  <a:pt x="113269" y="18231"/>
                </a:cubicBezTo>
                <a:close/>
              </a:path>
            </a:pathLst>
          </a:custGeom>
          <a:solidFill>
            <a:srgbClr val="8C3B3B"/>
          </a:solidFill>
          <a:ln/>
        </p:spPr>
      </p:sp>
      <p:sp>
        <p:nvSpPr>
          <p:cNvPr id="37" name="Text 35"/>
          <p:cNvSpPr/>
          <p:nvPr/>
        </p:nvSpPr>
        <p:spPr>
          <a:xfrm>
            <a:off x="8461325" y="3990975"/>
            <a:ext cx="298132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Coordina la asamblea</a:t>
            </a:r>
            <a:endParaRPr lang="en-US" sz="1600" dirty="0"/>
          </a:p>
        </p:txBody>
      </p:sp>
      <p:sp>
        <p:nvSpPr>
          <p:cNvPr id="38" name="Shape 36"/>
          <p:cNvSpPr/>
          <p:nvPr/>
        </p:nvSpPr>
        <p:spPr>
          <a:xfrm>
            <a:off x="8288685" y="4362450"/>
            <a:ext cx="116681" cy="133350"/>
          </a:xfrm>
          <a:custGeom>
            <a:avLst/>
            <a:gdLst/>
            <a:ahLst/>
            <a:cxnLst/>
            <a:rect l="l" t="t" r="r" b="b"/>
            <a:pathLst>
              <a:path w="116681" h="133350">
                <a:moveTo>
                  <a:pt x="113243" y="18257"/>
                </a:moveTo>
                <a:cubicBezTo>
                  <a:pt x="116968" y="20966"/>
                  <a:pt x="117801" y="26175"/>
                  <a:pt x="115093" y="29900"/>
                </a:cubicBezTo>
                <a:lnTo>
                  <a:pt x="48418" y="121578"/>
                </a:lnTo>
                <a:cubicBezTo>
                  <a:pt x="46985" y="123557"/>
                  <a:pt x="44771" y="124781"/>
                  <a:pt x="42323" y="124990"/>
                </a:cubicBezTo>
                <a:cubicBezTo>
                  <a:pt x="39875" y="125198"/>
                  <a:pt x="37505" y="124286"/>
                  <a:pt x="35786" y="122567"/>
                </a:cubicBezTo>
                <a:lnTo>
                  <a:pt x="2448" y="89230"/>
                </a:lnTo>
                <a:cubicBezTo>
                  <a:pt x="-807" y="85974"/>
                  <a:pt x="-807" y="80687"/>
                  <a:pt x="2448" y="77432"/>
                </a:cubicBezTo>
                <a:cubicBezTo>
                  <a:pt x="5704" y="74176"/>
                  <a:pt x="10991" y="74176"/>
                  <a:pt x="14247" y="77432"/>
                </a:cubicBezTo>
                <a:lnTo>
                  <a:pt x="40682" y="103867"/>
                </a:lnTo>
                <a:lnTo>
                  <a:pt x="101627" y="20081"/>
                </a:lnTo>
                <a:cubicBezTo>
                  <a:pt x="104336" y="16356"/>
                  <a:pt x="109545" y="15523"/>
                  <a:pt x="113269" y="18231"/>
                </a:cubicBezTo>
                <a:close/>
              </a:path>
            </a:pathLst>
          </a:custGeom>
          <a:solidFill>
            <a:srgbClr val="8C3B3B"/>
          </a:solidFill>
          <a:ln/>
        </p:spPr>
      </p:sp>
      <p:sp>
        <p:nvSpPr>
          <p:cNvPr id="39" name="Text 37"/>
          <p:cNvSpPr/>
          <p:nvPr/>
        </p:nvSpPr>
        <p:spPr>
          <a:xfrm>
            <a:off x="8461325" y="4333875"/>
            <a:ext cx="2981325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05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Nunca "preside"</a:t>
            </a:r>
            <a:endParaRPr lang="en-US" sz="1600" dirty="0"/>
          </a:p>
        </p:txBody>
      </p:sp>
      <p:sp>
        <p:nvSpPr>
          <p:cNvPr id="40" name="Shape 38"/>
          <p:cNvSpPr/>
          <p:nvPr/>
        </p:nvSpPr>
        <p:spPr>
          <a:xfrm>
            <a:off x="400050" y="5114925"/>
            <a:ext cx="38100" cy="1390650"/>
          </a:xfrm>
          <a:custGeom>
            <a:avLst/>
            <a:gdLst/>
            <a:ahLst/>
            <a:cxnLst/>
            <a:rect l="l" t="t" r="r" b="b"/>
            <a:pathLst>
              <a:path w="38100" h="1390650">
                <a:moveTo>
                  <a:pt x="38100" y="0"/>
                </a:moveTo>
                <a:lnTo>
                  <a:pt x="38100" y="0"/>
                </a:lnTo>
                <a:lnTo>
                  <a:pt x="38100" y="1390650"/>
                </a:lnTo>
                <a:lnTo>
                  <a:pt x="38100" y="1390650"/>
                </a:lnTo>
                <a:cubicBezTo>
                  <a:pt x="17072" y="1390650"/>
                  <a:pt x="0" y="1373578"/>
                  <a:pt x="0" y="135255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41" name="Shape 39"/>
          <p:cNvSpPr/>
          <p:nvPr/>
        </p:nvSpPr>
        <p:spPr>
          <a:xfrm>
            <a:off x="595313" y="5314950"/>
            <a:ext cx="171450" cy="171450"/>
          </a:xfrm>
          <a:custGeom>
            <a:avLst/>
            <a:gdLst/>
            <a:ahLst/>
            <a:cxnLst/>
            <a:rect l="l" t="t" r="r" b="b"/>
            <a:pathLst>
              <a:path w="171450" h="171450">
                <a:moveTo>
                  <a:pt x="85725" y="0"/>
                </a:moveTo>
                <a:cubicBezTo>
                  <a:pt x="87265" y="0"/>
                  <a:pt x="88806" y="335"/>
                  <a:pt x="90212" y="971"/>
                </a:cubicBezTo>
                <a:lnTo>
                  <a:pt x="153300" y="27727"/>
                </a:lnTo>
                <a:cubicBezTo>
                  <a:pt x="160667" y="30841"/>
                  <a:pt x="166159" y="38107"/>
                  <a:pt x="166126" y="46881"/>
                </a:cubicBezTo>
                <a:cubicBezTo>
                  <a:pt x="165958" y="80099"/>
                  <a:pt x="152296" y="140877"/>
                  <a:pt x="94599" y="168503"/>
                </a:cubicBezTo>
                <a:cubicBezTo>
                  <a:pt x="89007" y="171182"/>
                  <a:pt x="82510" y="171182"/>
                  <a:pt x="76918" y="168503"/>
                </a:cubicBezTo>
                <a:cubicBezTo>
                  <a:pt x="19188" y="140877"/>
                  <a:pt x="5559" y="80099"/>
                  <a:pt x="5391" y="46881"/>
                </a:cubicBezTo>
                <a:cubicBezTo>
                  <a:pt x="5358" y="38107"/>
                  <a:pt x="10850" y="30841"/>
                  <a:pt x="18217" y="27727"/>
                </a:cubicBezTo>
                <a:lnTo>
                  <a:pt x="81271" y="971"/>
                </a:lnTo>
                <a:cubicBezTo>
                  <a:pt x="82678" y="335"/>
                  <a:pt x="84185" y="0"/>
                  <a:pt x="85725" y="0"/>
                </a:cubicBezTo>
                <a:close/>
                <a:moveTo>
                  <a:pt x="85725" y="22369"/>
                </a:moveTo>
                <a:lnTo>
                  <a:pt x="85725" y="148981"/>
                </a:lnTo>
                <a:cubicBezTo>
                  <a:pt x="131936" y="126612"/>
                  <a:pt x="144360" y="77052"/>
                  <a:pt x="144661" y="47383"/>
                </a:cubicBezTo>
                <a:lnTo>
                  <a:pt x="85725" y="22402"/>
                </a:lnTo>
                <a:lnTo>
                  <a:pt x="85725" y="22402"/>
                </a:ln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42" name="Text 40"/>
          <p:cNvSpPr/>
          <p:nvPr/>
        </p:nvSpPr>
        <p:spPr>
          <a:xfrm>
            <a:off x="790575" y="5267325"/>
            <a:ext cx="516255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350" b="1" dirty="0">
                <a:solidFill>
                  <a:srgbClr val="C5A575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¿Por qué "guiar" y no "presidir"?</a:t>
            </a:r>
            <a:endParaRPr lang="en-US" sz="1600" dirty="0"/>
          </a:p>
        </p:txBody>
      </p:sp>
      <p:sp>
        <p:nvSpPr>
          <p:cNvPr id="43" name="Text 41"/>
          <p:cNvSpPr/>
          <p:nvPr/>
        </p:nvSpPr>
        <p:spPr>
          <a:xfrm>
            <a:off x="571500" y="5610225"/>
            <a:ext cx="5372100" cy="7429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20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El uso del término </a:t>
            </a:r>
            <a:r>
              <a:rPr lang="en-US" sz="1200" b="1" dirty="0">
                <a:solidFill>
                  <a:srgbClr val="C5A575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"guiar"</a:t>
            </a:r>
            <a:r>
              <a:rPr lang="en-US" sz="120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 protege dos verdades importantes de la fe católica: la naturaleza sacramental del ministerio ordenado y la participación real del Pueblo de Dios, que puede reunirse para orar incluso sin sacerdote.</a:t>
            </a:r>
            <a:endParaRPr lang="en-US" sz="1600" dirty="0"/>
          </a:p>
        </p:txBody>
      </p:sp>
      <p:sp>
        <p:nvSpPr>
          <p:cNvPr id="44" name="Shape 42"/>
          <p:cNvSpPr/>
          <p:nvPr/>
        </p:nvSpPr>
        <p:spPr>
          <a:xfrm>
            <a:off x="6191250" y="5114925"/>
            <a:ext cx="38100" cy="1390650"/>
          </a:xfrm>
          <a:custGeom>
            <a:avLst/>
            <a:gdLst/>
            <a:ahLst/>
            <a:cxnLst/>
            <a:rect l="l" t="t" r="r" b="b"/>
            <a:pathLst>
              <a:path w="38100" h="1390650">
                <a:moveTo>
                  <a:pt x="38100" y="0"/>
                </a:moveTo>
                <a:lnTo>
                  <a:pt x="38100" y="0"/>
                </a:lnTo>
                <a:lnTo>
                  <a:pt x="38100" y="1390650"/>
                </a:lnTo>
                <a:lnTo>
                  <a:pt x="38100" y="1390650"/>
                </a:lnTo>
                <a:cubicBezTo>
                  <a:pt x="17072" y="1390650"/>
                  <a:pt x="0" y="1373578"/>
                  <a:pt x="0" y="135255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7A5C58"/>
          </a:solidFill>
          <a:ln/>
        </p:spPr>
      </p:sp>
      <p:sp>
        <p:nvSpPr>
          <p:cNvPr id="45" name="Shape 43"/>
          <p:cNvSpPr/>
          <p:nvPr/>
        </p:nvSpPr>
        <p:spPr>
          <a:xfrm>
            <a:off x="6365081" y="5314950"/>
            <a:ext cx="214313" cy="171450"/>
          </a:xfrm>
          <a:custGeom>
            <a:avLst/>
            <a:gdLst/>
            <a:ahLst/>
            <a:cxnLst/>
            <a:rect l="l" t="t" r="r" b="b"/>
            <a:pathLst>
              <a:path w="214313" h="171450">
                <a:moveTo>
                  <a:pt x="128588" y="10716"/>
                </a:moveTo>
                <a:lnTo>
                  <a:pt x="171450" y="10716"/>
                </a:lnTo>
                <a:cubicBezTo>
                  <a:pt x="177377" y="10716"/>
                  <a:pt x="182166" y="15504"/>
                  <a:pt x="182166" y="21431"/>
                </a:cubicBezTo>
                <a:cubicBezTo>
                  <a:pt x="182166" y="27358"/>
                  <a:pt x="177377" y="32147"/>
                  <a:pt x="171450" y="32147"/>
                </a:cubicBezTo>
                <a:lnTo>
                  <a:pt x="133410" y="32147"/>
                </a:lnTo>
                <a:cubicBezTo>
                  <a:pt x="131668" y="40786"/>
                  <a:pt x="125741" y="47919"/>
                  <a:pt x="117872" y="51335"/>
                </a:cubicBezTo>
                <a:lnTo>
                  <a:pt x="117872" y="150019"/>
                </a:lnTo>
                <a:lnTo>
                  <a:pt x="171450" y="150019"/>
                </a:lnTo>
                <a:cubicBezTo>
                  <a:pt x="177377" y="150019"/>
                  <a:pt x="182166" y="154807"/>
                  <a:pt x="182166" y="160734"/>
                </a:cubicBezTo>
                <a:cubicBezTo>
                  <a:pt x="182166" y="166661"/>
                  <a:pt x="177377" y="171450"/>
                  <a:pt x="171450" y="171450"/>
                </a:cubicBezTo>
                <a:lnTo>
                  <a:pt x="42863" y="171450"/>
                </a:lnTo>
                <a:cubicBezTo>
                  <a:pt x="36935" y="171450"/>
                  <a:pt x="32147" y="166661"/>
                  <a:pt x="32147" y="160734"/>
                </a:cubicBezTo>
                <a:cubicBezTo>
                  <a:pt x="32147" y="154807"/>
                  <a:pt x="36935" y="150019"/>
                  <a:pt x="42863" y="150019"/>
                </a:cubicBezTo>
                <a:lnTo>
                  <a:pt x="96441" y="150019"/>
                </a:lnTo>
                <a:lnTo>
                  <a:pt x="96441" y="51335"/>
                </a:lnTo>
                <a:cubicBezTo>
                  <a:pt x="88571" y="47885"/>
                  <a:pt x="82644" y="40753"/>
                  <a:pt x="80903" y="32147"/>
                </a:cubicBezTo>
                <a:lnTo>
                  <a:pt x="42863" y="32147"/>
                </a:lnTo>
                <a:cubicBezTo>
                  <a:pt x="36935" y="32147"/>
                  <a:pt x="32147" y="27358"/>
                  <a:pt x="32147" y="21431"/>
                </a:cubicBezTo>
                <a:cubicBezTo>
                  <a:pt x="32147" y="15504"/>
                  <a:pt x="36935" y="10716"/>
                  <a:pt x="42863" y="10716"/>
                </a:cubicBezTo>
                <a:lnTo>
                  <a:pt x="85725" y="10716"/>
                </a:lnTo>
                <a:cubicBezTo>
                  <a:pt x="90614" y="4219"/>
                  <a:pt x="98383" y="0"/>
                  <a:pt x="107156" y="0"/>
                </a:cubicBezTo>
                <a:cubicBezTo>
                  <a:pt x="115930" y="0"/>
                  <a:pt x="123698" y="4219"/>
                  <a:pt x="128588" y="10716"/>
                </a:cubicBezTo>
                <a:close/>
                <a:moveTo>
                  <a:pt x="147206" y="107156"/>
                </a:moveTo>
                <a:lnTo>
                  <a:pt x="195694" y="107156"/>
                </a:lnTo>
                <a:lnTo>
                  <a:pt x="171450" y="65566"/>
                </a:lnTo>
                <a:lnTo>
                  <a:pt x="147206" y="107156"/>
                </a:lnTo>
                <a:close/>
                <a:moveTo>
                  <a:pt x="171450" y="139303"/>
                </a:moveTo>
                <a:cubicBezTo>
                  <a:pt x="150387" y="139303"/>
                  <a:pt x="132874" y="127918"/>
                  <a:pt x="129257" y="112882"/>
                </a:cubicBezTo>
                <a:cubicBezTo>
                  <a:pt x="128387" y="109199"/>
                  <a:pt x="129592" y="105415"/>
                  <a:pt x="131501" y="102133"/>
                </a:cubicBezTo>
                <a:lnTo>
                  <a:pt x="163380" y="47484"/>
                </a:lnTo>
                <a:cubicBezTo>
                  <a:pt x="165054" y="44604"/>
                  <a:pt x="168135" y="42863"/>
                  <a:pt x="171450" y="42863"/>
                </a:cubicBezTo>
                <a:cubicBezTo>
                  <a:pt x="174765" y="42863"/>
                  <a:pt x="177846" y="44637"/>
                  <a:pt x="179520" y="47484"/>
                </a:cubicBezTo>
                <a:lnTo>
                  <a:pt x="211399" y="102133"/>
                </a:lnTo>
                <a:cubicBezTo>
                  <a:pt x="213308" y="105415"/>
                  <a:pt x="214513" y="109199"/>
                  <a:pt x="213643" y="112882"/>
                </a:cubicBezTo>
                <a:cubicBezTo>
                  <a:pt x="210026" y="127884"/>
                  <a:pt x="192513" y="139303"/>
                  <a:pt x="171450" y="139303"/>
                </a:cubicBezTo>
                <a:close/>
                <a:moveTo>
                  <a:pt x="42461" y="65566"/>
                </a:moveTo>
                <a:lnTo>
                  <a:pt x="18217" y="107156"/>
                </a:lnTo>
                <a:lnTo>
                  <a:pt x="66738" y="107156"/>
                </a:lnTo>
                <a:lnTo>
                  <a:pt x="42461" y="65566"/>
                </a:lnTo>
                <a:close/>
                <a:moveTo>
                  <a:pt x="301" y="112882"/>
                </a:moveTo>
                <a:cubicBezTo>
                  <a:pt x="-569" y="109199"/>
                  <a:pt x="636" y="105415"/>
                  <a:pt x="2545" y="102133"/>
                </a:cubicBezTo>
                <a:lnTo>
                  <a:pt x="34424" y="47484"/>
                </a:lnTo>
                <a:cubicBezTo>
                  <a:pt x="36098" y="44604"/>
                  <a:pt x="39179" y="42863"/>
                  <a:pt x="42494" y="42863"/>
                </a:cubicBezTo>
                <a:cubicBezTo>
                  <a:pt x="45809" y="42863"/>
                  <a:pt x="48890" y="44637"/>
                  <a:pt x="50564" y="47484"/>
                </a:cubicBezTo>
                <a:lnTo>
                  <a:pt x="82443" y="102133"/>
                </a:lnTo>
                <a:cubicBezTo>
                  <a:pt x="84352" y="105415"/>
                  <a:pt x="85558" y="109199"/>
                  <a:pt x="84687" y="112882"/>
                </a:cubicBezTo>
                <a:cubicBezTo>
                  <a:pt x="81070" y="127884"/>
                  <a:pt x="63557" y="139303"/>
                  <a:pt x="42494" y="139303"/>
                </a:cubicBezTo>
                <a:cubicBezTo>
                  <a:pt x="21431" y="139303"/>
                  <a:pt x="3918" y="127918"/>
                  <a:pt x="301" y="112882"/>
                </a:cubicBezTo>
                <a:close/>
              </a:path>
            </a:pathLst>
          </a:custGeom>
          <a:solidFill>
            <a:srgbClr val="7A5C58"/>
          </a:solidFill>
          <a:ln/>
        </p:spPr>
      </p:sp>
      <p:sp>
        <p:nvSpPr>
          <p:cNvPr id="46" name="Text 44"/>
          <p:cNvSpPr/>
          <p:nvPr/>
        </p:nvSpPr>
        <p:spPr>
          <a:xfrm>
            <a:off x="6581775" y="5267325"/>
            <a:ext cx="516255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350" b="1" dirty="0">
                <a:solidFill>
                  <a:srgbClr val="7A5C58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Conclusión teológica</a:t>
            </a:r>
            <a:endParaRPr lang="en-US" sz="1600" dirty="0"/>
          </a:p>
        </p:txBody>
      </p:sp>
      <p:sp>
        <p:nvSpPr>
          <p:cNvPr id="47" name="Text 45"/>
          <p:cNvSpPr/>
          <p:nvPr/>
        </p:nvSpPr>
        <p:spPr>
          <a:xfrm>
            <a:off x="6362700" y="5610225"/>
            <a:ext cx="5372100" cy="7429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20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En una celebración litúrgica sin sacerdote, el laico no la preside; la guía o dirige, mientras que la presidencia litúrgica pertenece propiamente al ministro ordenado por el Sacramento del Orden.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A1D2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81000" y="476250"/>
            <a:ext cx="457200" cy="38100"/>
          </a:xfrm>
          <a:custGeom>
            <a:avLst/>
            <a:gdLst/>
            <a:ahLst/>
            <a:cxnLst/>
            <a:rect l="l" t="t" r="r" b="b"/>
            <a:pathLst>
              <a:path w="457200" h="38100">
                <a:moveTo>
                  <a:pt x="0" y="0"/>
                </a:moveTo>
                <a:lnTo>
                  <a:pt x="457200" y="0"/>
                </a:lnTo>
                <a:lnTo>
                  <a:pt x="457200" y="38100"/>
                </a:lnTo>
                <a:lnTo>
                  <a:pt x="0" y="38100"/>
                </a:lnTo>
                <a:lnTo>
                  <a:pt x="0" y="0"/>
                </a:ln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3" name="Text 1"/>
          <p:cNvSpPr/>
          <p:nvPr/>
        </p:nvSpPr>
        <p:spPr>
          <a:xfrm>
            <a:off x="952500" y="381000"/>
            <a:ext cx="109537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0" kern="0" spc="120" dirty="0">
                <a:solidFill>
                  <a:srgbClr val="C5A575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Capítulo 1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381000" y="685800"/>
            <a:ext cx="11601450" cy="4286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700" b="1" dirty="0">
                <a:solidFill>
                  <a:srgbClr val="E8E6E1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Cuadro Comparativo Litúrgico: Semiología Completa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390525" y="1200150"/>
            <a:ext cx="11410950" cy="5267325"/>
          </a:xfrm>
          <a:custGeom>
            <a:avLst/>
            <a:gdLst/>
            <a:ahLst/>
            <a:cxnLst/>
            <a:rect l="l" t="t" r="r" b="b"/>
            <a:pathLst>
              <a:path w="11410950" h="5267325">
                <a:moveTo>
                  <a:pt x="76218" y="0"/>
                </a:moveTo>
                <a:lnTo>
                  <a:pt x="11334732" y="0"/>
                </a:lnTo>
                <a:cubicBezTo>
                  <a:pt x="11376826" y="0"/>
                  <a:pt x="11410950" y="34124"/>
                  <a:pt x="11410950" y="76218"/>
                </a:cubicBezTo>
                <a:lnTo>
                  <a:pt x="11410950" y="5191107"/>
                </a:lnTo>
                <a:cubicBezTo>
                  <a:pt x="11410950" y="5233201"/>
                  <a:pt x="11376826" y="5267325"/>
                  <a:pt x="11334732" y="5267325"/>
                </a:cubicBezTo>
                <a:lnTo>
                  <a:pt x="76218" y="5267325"/>
                </a:lnTo>
                <a:cubicBezTo>
                  <a:pt x="34124" y="5267325"/>
                  <a:pt x="0" y="5233201"/>
                  <a:pt x="0" y="5191107"/>
                </a:cubicBezTo>
                <a:lnTo>
                  <a:pt x="0" y="76218"/>
                </a:lnTo>
                <a:cubicBezTo>
                  <a:pt x="0" y="34124"/>
                  <a:pt x="34124" y="0"/>
                  <a:pt x="76218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E8E6E1"/>
            </a:solidFill>
            <a:prstDash val="solid"/>
          </a:ln>
        </p:spPr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14350" y="1323975"/>
          <a:ext cx="11163301" cy="8524236"/>
        </p:xfrm>
        <a:graphic>
          <a:graphicData uri="http://schemas.openxmlformats.org/drawingml/2006/table">
            <a:tbl>
              <a:tblPr/>
              <a:tblGrid>
                <a:gridCol w="1248841"/>
                <a:gridCol w="3984850"/>
                <a:gridCol w="2764609"/>
                <a:gridCol w="3165001"/>
              </a:tblGrid>
              <a:tr h="557953">
                <a:tc>
                  <a:txBody>
                    <a:bodyPr/>
                    <a:lstStyle/>
                    <a:p>
                      <a:pPr algn="l"/>
                      <a:r>
                        <a:rPr lang="en-US" sz="1200" b="1" u="none" dirty="0">
                          <a:solidFill>
                            <a:srgbClr val="C5A575"/>
                          </a:solidFill>
                          <a:latin typeface="微软雅黑" pitchFamily="34" charset="0"/>
                          <a:ea typeface="微软雅黑" pitchFamily="34" charset="-122"/>
                          <a:cs typeface="微软雅黑" pitchFamily="34" charset="-120"/>
                        </a:rPr>
                        <a:t>Dimensión Litúrgica</a:t>
                      </a:r>
                      <a:endParaRPr lang="en-US" sz="1200" dirty="0">
                        <a:latin typeface="微软雅黑" charset="0"/>
                        <a:ea typeface="微软雅黑" charset="0"/>
                        <a:cs typeface="微软雅黑" charset="0"/>
                      </a:endParaRPr>
                    </a:p>
                  </a:txBody>
                  <a:tcPr marL="76200" marR="76200" marT="76200" marB="762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25400" cap="flat" cmpd="sng" algn="ctr">
                      <a:solidFill>
                        <a:srgbClr val="C5A5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D2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1" u="none" dirty="0">
                          <a:solidFill>
                            <a:srgbClr val="C5A575"/>
                          </a:solidFill>
                          <a:latin typeface="微软雅黑" pitchFamily="34" charset="0"/>
                          <a:ea typeface="微软雅黑" pitchFamily="34" charset="-122"/>
                          <a:cs typeface="微软雅黑" pitchFamily="34" charset="-120"/>
                        </a:rPr>
                        <a:t>Presidente (Obispo/Presbítero)</a:t>
                      </a:r>
                      <a:endParaRPr lang="en-US" sz="1200" dirty="0">
                        <a:latin typeface="微软雅黑" charset="0"/>
                        <a:ea typeface="微软雅黑" charset="0"/>
                        <a:cs typeface="微软雅黑" charset="0"/>
                      </a:endParaRPr>
                    </a:p>
                  </a:txBody>
                  <a:tcPr marL="76200" marR="76200" marT="76200" marB="762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25400" cap="flat" cmpd="sng" algn="ctr">
                      <a:solidFill>
                        <a:srgbClr val="C5A5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D2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1" u="none" dirty="0">
                          <a:solidFill>
                            <a:srgbClr val="7A5C58"/>
                          </a:solidFill>
                          <a:latin typeface="微软雅黑" pitchFamily="34" charset="0"/>
                          <a:ea typeface="微软雅黑" pitchFamily="34" charset="-122"/>
                          <a:cs typeface="微软雅黑" pitchFamily="34" charset="-120"/>
                        </a:rPr>
                        <a:t>Diácono</a:t>
                      </a:r>
                      <a:endParaRPr lang="en-US" sz="1200" dirty="0">
                        <a:latin typeface="微软雅黑" charset="0"/>
                        <a:ea typeface="微软雅黑" charset="0"/>
                        <a:cs typeface="微软雅黑" charset="0"/>
                      </a:endParaRPr>
                    </a:p>
                  </a:txBody>
                  <a:tcPr marL="76200" marR="76200" marT="76200" marB="762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25400" cap="flat" cmpd="sng" algn="ctr">
                      <a:solidFill>
                        <a:srgbClr val="7A5C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D2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1" u="none" dirty="0">
                          <a:solidFill>
                            <a:srgbClr val="8C3B3B"/>
                          </a:solidFill>
                          <a:latin typeface="微软雅黑" pitchFamily="34" charset="0"/>
                          <a:ea typeface="微软雅黑" pitchFamily="34" charset="-122"/>
                          <a:cs typeface="微软雅黑" pitchFamily="34" charset="-120"/>
                        </a:rPr>
                        <a:t>Guía Laico</a:t>
                      </a:r>
                      <a:endParaRPr lang="en-US" sz="1200" dirty="0">
                        <a:latin typeface="微软雅黑" charset="0"/>
                        <a:ea typeface="微软雅黑" charset="0"/>
                        <a:cs typeface="微软雅黑" charset="0"/>
                      </a:endParaRPr>
                    </a:p>
                  </a:txBody>
                  <a:tcPr marL="76200" marR="76200" marT="76200" marB="762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25400" cap="flat" cmpd="sng" algn="ctr">
                      <a:solidFill>
                        <a:srgbClr val="8C3B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D24"/>
                    </a:solidFill>
                  </a:tcPr>
                </a:tc>
              </a:tr>
              <a:tr h="557953">
                <a:tc>
                  <a:txBody>
                    <a:bodyPr/>
                    <a:lstStyle/>
                    <a:p>
                      <a:r>
                        <a:rPr lang="en-US" sz="1000" b="1" u="none" dirty="0">
                          <a:solidFill>
                            <a:srgbClr val="C5A575"/>
                          </a:solidFill>
                          <a:latin typeface="微软雅黑" pitchFamily="34" charset="0"/>
                          <a:ea typeface="微软雅黑" pitchFamily="34" charset="-122"/>
                          <a:cs typeface="微软雅黑" pitchFamily="34" charset="-120"/>
                        </a:rPr>
                        <a:t>Fundamento Sacramental</a:t>
                      </a:r>
                      <a:endParaRPr lang="en-US" sz="1000" dirty="0">
                        <a:latin typeface="微软雅黑" charset="0"/>
                        <a:ea typeface="微软雅黑" charset="0"/>
                        <a:cs typeface="微软雅黑" charset="0"/>
                      </a:endParaRPr>
                    </a:p>
                  </a:txBody>
                  <a:tcPr marL="76200" marR="76200" marT="76200" marB="762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25400" cap="flat" cmpd="sng" algn="ctr">
                      <a:solidFill>
                        <a:srgbClr val="C5A5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u="none" dirty="0">
                          <a:solidFill>
                            <a:srgbClr val="E8E6E1"/>
                          </a:solidFill>
                          <a:latin typeface="微软雅黑" pitchFamily="34" charset="0"/>
                          <a:ea typeface="微软雅黑" pitchFamily="34" charset="-122"/>
                          <a:cs typeface="微软雅黑" pitchFamily="34" charset="-120"/>
                        </a:rPr>
                        <a:t>Sacramento del Orden en grado episcopal o presbiteral. Actúa in persona Christi Capitis (CEC 1548)</a:t>
                      </a:r>
                      <a:endParaRPr lang="en-US" sz="1000" dirty="0">
                        <a:latin typeface="微软雅黑" charset="0"/>
                        <a:ea typeface="微软雅黑" charset="0"/>
                        <a:cs typeface="微软雅黑" charset="0"/>
                      </a:endParaRPr>
                    </a:p>
                  </a:txBody>
                  <a:tcPr marL="76200" marR="76200" marT="76200" marB="762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25400" cap="flat" cmpd="sng" algn="ctr">
                      <a:solidFill>
                        <a:srgbClr val="C5A5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u="none" dirty="0">
                          <a:solidFill>
                            <a:srgbClr val="E8E6E1"/>
                          </a:solidFill>
                          <a:latin typeface="微软雅黑" pitchFamily="34" charset="0"/>
                          <a:ea typeface="微软雅黑" pitchFamily="34" charset="-122"/>
                          <a:cs typeface="微软雅黑" pitchFamily="34" charset="-120"/>
                        </a:rPr>
                        <a:t>Sacramento del Orden en grado diaconal. Ministro de la liturgia, de la Palabra y de la caridad</a:t>
                      </a:r>
                      <a:endParaRPr lang="en-US" sz="1000" dirty="0">
                        <a:latin typeface="微软雅黑" charset="0"/>
                        <a:ea typeface="微软雅黑" charset="0"/>
                        <a:cs typeface="微软雅黑" charset="0"/>
                      </a:endParaRPr>
                    </a:p>
                  </a:txBody>
                  <a:tcPr marL="76200" marR="76200" marT="76200" marB="762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25400" cap="flat" cmpd="sng" algn="ctr">
                      <a:solidFill>
                        <a:srgbClr val="7A5C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u="none" dirty="0">
                          <a:solidFill>
                            <a:srgbClr val="E8E6E1"/>
                          </a:solidFill>
                          <a:latin typeface="微软雅黑" pitchFamily="34" charset="0"/>
                          <a:ea typeface="微软雅黑" pitchFamily="34" charset="-122"/>
                          <a:cs typeface="微软雅黑" pitchFamily="34" charset="-120"/>
                        </a:rPr>
                        <a:t>Sacerdocio bautismal. Ministerio instituido, o "delegado"</a:t>
                      </a:r>
                      <a:endParaRPr lang="en-US" sz="1000" dirty="0">
                        <a:latin typeface="微软雅黑" charset="0"/>
                        <a:ea typeface="微软雅黑" charset="0"/>
                        <a:cs typeface="微软雅黑" charset="0"/>
                      </a:endParaRPr>
                    </a:p>
                  </a:txBody>
                  <a:tcPr marL="76200" marR="76200" marT="76200" marB="762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25400" cap="flat" cmpd="sng" algn="ctr">
                      <a:solidFill>
                        <a:srgbClr val="8C3B3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</a:tr>
              <a:tr h="557953">
                <a:tc>
                  <a:txBody>
                    <a:bodyPr/>
                    <a:lstStyle/>
                    <a:p>
                      <a:r>
                        <a:rPr lang="en-US" sz="1000" b="1" u="none" dirty="0">
                          <a:solidFill>
                            <a:srgbClr val="C5A575"/>
                          </a:solidFill>
                          <a:latin typeface="微软雅黑" pitchFamily="34" charset="0"/>
                          <a:ea typeface="微软雅黑" pitchFamily="34" charset="-122"/>
                          <a:cs typeface="微软雅黑" pitchFamily="34" charset="-120"/>
                        </a:rPr>
                        <a:t>Función Esencial</a:t>
                      </a:r>
                      <a:endParaRPr lang="en-US" sz="1000" dirty="0">
                        <a:latin typeface="微软雅黑" charset="0"/>
                        <a:ea typeface="微软雅黑" charset="0"/>
                        <a:cs typeface="微软雅黑" charset="0"/>
                      </a:endParaRPr>
                    </a:p>
                  </a:txBody>
                  <a:tcPr marL="76200" marR="76200" marT="76200" marB="762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u="none" dirty="0">
                          <a:solidFill>
                            <a:srgbClr val="E8E6E1"/>
                          </a:solidFill>
                          <a:latin typeface="微软雅黑" pitchFamily="34" charset="0"/>
                          <a:ea typeface="微软雅黑" pitchFamily="34" charset="-122"/>
                          <a:cs typeface="微软雅黑" pitchFamily="34" charset="-120"/>
                        </a:rPr>
                        <a:t>Presidir la asamblea litúrgica y ofrecer el sacrificio eucarístico (IGMR 93)</a:t>
                      </a:r>
                      <a:endParaRPr lang="en-US" sz="1000" dirty="0">
                        <a:latin typeface="微软雅黑" charset="0"/>
                        <a:ea typeface="微软雅黑" charset="0"/>
                        <a:cs typeface="微软雅黑" charset="0"/>
                      </a:endParaRPr>
                    </a:p>
                  </a:txBody>
                  <a:tcPr marL="76200" marR="76200" marT="76200" marB="762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u="none" dirty="0">
                          <a:solidFill>
                            <a:srgbClr val="E8E6E1"/>
                          </a:solidFill>
                          <a:latin typeface="微软雅黑" pitchFamily="34" charset="0"/>
                          <a:ea typeface="微软雅黑" pitchFamily="34" charset="-122"/>
                          <a:cs typeface="微软雅黑" pitchFamily="34" charset="-120"/>
                        </a:rPr>
                        <a:t>Asistir al presidente y servir en el altar y la proclamación del Evangelio</a:t>
                      </a:r>
                      <a:endParaRPr lang="en-US" sz="1000" dirty="0">
                        <a:latin typeface="微软雅黑" charset="0"/>
                        <a:ea typeface="微软雅黑" charset="0"/>
                        <a:cs typeface="微软雅黑" charset="0"/>
                      </a:endParaRPr>
                    </a:p>
                  </a:txBody>
                  <a:tcPr marL="76200" marR="76200" marT="76200" marB="762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u="none" dirty="0">
                          <a:solidFill>
                            <a:srgbClr val="E8E6E1"/>
                          </a:solidFill>
                          <a:latin typeface="微软雅黑" pitchFamily="34" charset="0"/>
                          <a:ea typeface="微软雅黑" pitchFamily="34" charset="-122"/>
                          <a:cs typeface="微软雅黑" pitchFamily="34" charset="-120"/>
                        </a:rPr>
                        <a:t>Guiar la oración de la comunidad cuando no hay ministro ordenado</a:t>
                      </a:r>
                      <a:endParaRPr lang="en-US" sz="1000" dirty="0">
                        <a:latin typeface="微软雅黑" charset="0"/>
                        <a:ea typeface="微软雅黑" charset="0"/>
                        <a:cs typeface="微软雅黑" charset="0"/>
                      </a:endParaRPr>
                    </a:p>
                  </a:txBody>
                  <a:tcPr marL="76200" marR="76200" marT="76200" marB="762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</a:tr>
              <a:tr h="557953">
                <a:tc>
                  <a:txBody>
                    <a:bodyPr/>
                    <a:lstStyle/>
                    <a:p>
                      <a:r>
                        <a:rPr lang="en-US" sz="1000" b="1" u="none" dirty="0">
                          <a:solidFill>
                            <a:srgbClr val="C5A575"/>
                          </a:solidFill>
                          <a:latin typeface="微软雅黑" pitchFamily="34" charset="0"/>
                          <a:ea typeface="微软雅黑" pitchFamily="34" charset="-122"/>
                          <a:cs typeface="微软雅黑" pitchFamily="34" charset="-120"/>
                        </a:rPr>
                        <a:t>Relación con Cristo</a:t>
                      </a:r>
                      <a:endParaRPr lang="en-US" sz="1000" dirty="0">
                        <a:latin typeface="微软雅黑" charset="0"/>
                        <a:ea typeface="微软雅黑" charset="0"/>
                        <a:cs typeface="微软雅黑" charset="0"/>
                      </a:endParaRPr>
                    </a:p>
                  </a:txBody>
                  <a:tcPr marL="76200" marR="76200" marT="76200" marB="762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u="none" dirty="0">
                          <a:solidFill>
                            <a:srgbClr val="E8E6E1"/>
                          </a:solidFill>
                          <a:latin typeface="微软雅黑" pitchFamily="34" charset="0"/>
                          <a:ea typeface="微软雅黑" pitchFamily="34" charset="-122"/>
                          <a:cs typeface="微软雅黑" pitchFamily="34" charset="-120"/>
                        </a:rPr>
                        <a:t>Representa sacramentalmente a Cristo Cabeza y Pastor</a:t>
                      </a:r>
                      <a:endParaRPr lang="en-US" sz="1000" dirty="0">
                        <a:latin typeface="微软雅黑" charset="0"/>
                        <a:ea typeface="微软雅黑" charset="0"/>
                        <a:cs typeface="微软雅黑" charset="0"/>
                      </a:endParaRPr>
                    </a:p>
                  </a:txBody>
                  <a:tcPr marL="76200" marR="76200" marT="76200" marB="762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u="none" dirty="0">
                          <a:solidFill>
                            <a:srgbClr val="E8E6E1"/>
                          </a:solidFill>
                          <a:latin typeface="微软雅黑" pitchFamily="34" charset="0"/>
                          <a:ea typeface="微软雅黑" pitchFamily="34" charset="-122"/>
                          <a:cs typeface="微软雅黑" pitchFamily="34" charset="-120"/>
                        </a:rPr>
                        <a:t>Representa el servicio de Cristo</a:t>
                      </a:r>
                      <a:endParaRPr lang="en-US" sz="1000" dirty="0">
                        <a:latin typeface="微软雅黑" charset="0"/>
                        <a:ea typeface="微软雅黑" charset="0"/>
                        <a:cs typeface="微软雅黑" charset="0"/>
                      </a:endParaRPr>
                    </a:p>
                  </a:txBody>
                  <a:tcPr marL="76200" marR="76200" marT="76200" marB="762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u="none" dirty="0">
                          <a:solidFill>
                            <a:srgbClr val="E8E6E1"/>
                          </a:solidFill>
                          <a:latin typeface="微软雅黑" pitchFamily="34" charset="0"/>
                          <a:ea typeface="微软雅黑" pitchFamily="34" charset="-122"/>
                          <a:cs typeface="微软雅黑" pitchFamily="34" charset="-120"/>
                        </a:rPr>
                        <a:t>Representa la participación del Pueblo de Dios</a:t>
                      </a:r>
                      <a:endParaRPr lang="en-US" sz="1000" dirty="0">
                        <a:latin typeface="微软雅黑" charset="0"/>
                        <a:ea typeface="微软雅黑" charset="0"/>
                        <a:cs typeface="微软雅黑" charset="0"/>
                      </a:endParaRPr>
                    </a:p>
                  </a:txBody>
                  <a:tcPr marL="76200" marR="76200" marT="76200" marB="762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</a:tr>
              <a:tr h="557953">
                <a:tc>
                  <a:txBody>
                    <a:bodyPr/>
                    <a:lstStyle/>
                    <a:p>
                      <a:r>
                        <a:rPr lang="en-US" sz="1000" b="1" u="none" dirty="0">
                          <a:solidFill>
                            <a:srgbClr val="C5A575"/>
                          </a:solidFill>
                          <a:latin typeface="微软雅黑" pitchFamily="34" charset="0"/>
                          <a:ea typeface="微软雅黑" pitchFamily="34" charset="-122"/>
                          <a:cs typeface="微软雅黑" pitchFamily="34" charset="-120"/>
                        </a:rPr>
                        <a:t>Espacio Principal</a:t>
                      </a:r>
                      <a:endParaRPr lang="en-US" sz="1000" dirty="0">
                        <a:latin typeface="微软雅黑" charset="0"/>
                        <a:ea typeface="微软雅黑" charset="0"/>
                        <a:cs typeface="微软雅黑" charset="0"/>
                      </a:endParaRPr>
                    </a:p>
                  </a:txBody>
                  <a:tcPr marL="76200" marR="76200" marT="76200" marB="762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u="none" dirty="0">
                          <a:solidFill>
                            <a:srgbClr val="E8E6E1"/>
                          </a:solidFill>
                          <a:latin typeface="微软雅黑" pitchFamily="34" charset="0"/>
                          <a:ea typeface="微软雅黑" pitchFamily="34" charset="-122"/>
                          <a:cs typeface="微软雅黑" pitchFamily="34" charset="-120"/>
                        </a:rPr>
                        <a:t>Sede presidencial, altar y Ambón (IGMR 310)</a:t>
                      </a:r>
                      <a:endParaRPr lang="en-US" sz="1000" dirty="0">
                        <a:latin typeface="微软雅黑" charset="0"/>
                        <a:ea typeface="微软雅黑" charset="0"/>
                        <a:cs typeface="微软雅黑" charset="0"/>
                      </a:endParaRPr>
                    </a:p>
                  </a:txBody>
                  <a:tcPr marL="76200" marR="76200" marT="76200" marB="762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u="none" dirty="0">
                          <a:solidFill>
                            <a:srgbClr val="E8E6E1"/>
                          </a:solidFill>
                          <a:latin typeface="微软雅黑" pitchFamily="34" charset="0"/>
                          <a:ea typeface="微软雅黑" pitchFamily="34" charset="-122"/>
                          <a:cs typeface="微软雅黑" pitchFamily="34" charset="-120"/>
                        </a:rPr>
                        <a:t>Ambón y altar (en servicio)</a:t>
                      </a:r>
                      <a:endParaRPr lang="en-US" sz="1000" dirty="0">
                        <a:latin typeface="微软雅黑" charset="0"/>
                        <a:ea typeface="微软雅黑" charset="0"/>
                        <a:cs typeface="微软雅黑" charset="0"/>
                      </a:endParaRPr>
                    </a:p>
                  </a:txBody>
                  <a:tcPr marL="76200" marR="76200" marT="76200" marB="762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u="none" dirty="0">
                          <a:solidFill>
                            <a:srgbClr val="E8E6E1"/>
                          </a:solidFill>
                          <a:latin typeface="微软雅黑" pitchFamily="34" charset="0"/>
                          <a:ea typeface="微软雅黑" pitchFamily="34" charset="-122"/>
                          <a:cs typeface="微软雅黑" pitchFamily="34" charset="-120"/>
                        </a:rPr>
                        <a:t>Ambón o atril; nunca la sede presidencial</a:t>
                      </a:r>
                      <a:endParaRPr lang="en-US" sz="1000" dirty="0">
                        <a:latin typeface="微软雅黑" charset="0"/>
                        <a:ea typeface="微软雅黑" charset="0"/>
                        <a:cs typeface="微软雅黑" charset="0"/>
                      </a:endParaRPr>
                    </a:p>
                  </a:txBody>
                  <a:tcPr marL="76200" marR="76200" marT="76200" marB="762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</a:tr>
              <a:tr h="557953">
                <a:tc>
                  <a:txBody>
                    <a:bodyPr/>
                    <a:lstStyle/>
                    <a:p>
                      <a:r>
                        <a:rPr lang="en-US" sz="1000" b="1" u="none" dirty="0">
                          <a:solidFill>
                            <a:srgbClr val="C5A575"/>
                          </a:solidFill>
                          <a:latin typeface="微软雅黑" pitchFamily="34" charset="0"/>
                          <a:ea typeface="微软雅黑" pitchFamily="34" charset="-122"/>
                          <a:cs typeface="微软雅黑" pitchFamily="34" charset="-120"/>
                        </a:rPr>
                        <a:t>Uso de la Sede</a:t>
                      </a:r>
                      <a:endParaRPr lang="en-US" sz="1000" dirty="0">
                        <a:latin typeface="微软雅黑" charset="0"/>
                        <a:ea typeface="微软雅黑" charset="0"/>
                        <a:cs typeface="微软雅黑" charset="0"/>
                      </a:endParaRPr>
                    </a:p>
                  </a:txBody>
                  <a:tcPr marL="76200" marR="76200" marT="76200" marB="762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u="none" dirty="0">
                          <a:solidFill>
                            <a:srgbClr val="E8E6E1"/>
                          </a:solidFill>
                          <a:latin typeface="微软雅黑" pitchFamily="34" charset="0"/>
                          <a:ea typeface="微软雅黑" pitchFamily="34" charset="-122"/>
                          <a:cs typeface="微软雅黑" pitchFamily="34" charset="-120"/>
                        </a:rPr>
                        <a:t>Se sienta en la sede como signo de presidencia</a:t>
                      </a:r>
                      <a:endParaRPr lang="en-US" sz="1000" dirty="0">
                        <a:latin typeface="微软雅黑" charset="0"/>
                        <a:ea typeface="微软雅黑" charset="0"/>
                        <a:cs typeface="微软雅黑" charset="0"/>
                      </a:endParaRPr>
                    </a:p>
                  </a:txBody>
                  <a:tcPr marL="76200" marR="76200" marT="76200" marB="762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u="none" dirty="0">
                          <a:solidFill>
                            <a:srgbClr val="E8E6E1"/>
                          </a:solidFill>
                          <a:latin typeface="微软雅黑" pitchFamily="34" charset="0"/>
                          <a:ea typeface="微软雅黑" pitchFamily="34" charset="-122"/>
                          <a:cs typeface="微软雅黑" pitchFamily="34" charset="-120"/>
                        </a:rPr>
                        <a:t>No usa la sede presidencial; tiene lugar propio</a:t>
                      </a:r>
                      <a:endParaRPr lang="en-US" sz="1000" dirty="0">
                        <a:latin typeface="微软雅黑" charset="0"/>
                        <a:ea typeface="微软雅黑" charset="0"/>
                        <a:cs typeface="微软雅黑" charset="0"/>
                      </a:endParaRPr>
                    </a:p>
                  </a:txBody>
                  <a:tcPr marL="76200" marR="76200" marT="76200" marB="762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u="none" dirty="0">
                          <a:solidFill>
                            <a:srgbClr val="E8E6E1"/>
                          </a:solidFill>
                          <a:latin typeface="微软雅黑" pitchFamily="34" charset="0"/>
                          <a:ea typeface="微软雅黑" pitchFamily="34" charset="-122"/>
                          <a:cs typeface="微软雅黑" pitchFamily="34" charset="-120"/>
                        </a:rPr>
                        <a:t>No ocupa la sede; guía desde lugar apropiado</a:t>
                      </a:r>
                      <a:endParaRPr lang="en-US" sz="1000" dirty="0">
                        <a:latin typeface="微软雅黑" charset="0"/>
                        <a:ea typeface="微软雅黑" charset="0"/>
                        <a:cs typeface="微软雅黑" charset="0"/>
                      </a:endParaRPr>
                    </a:p>
                  </a:txBody>
                  <a:tcPr marL="76200" marR="76200" marT="76200" marB="762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</a:tr>
              <a:tr h="557953">
                <a:tc>
                  <a:txBody>
                    <a:bodyPr/>
                    <a:lstStyle/>
                    <a:p>
                      <a:r>
                        <a:rPr lang="en-US" sz="1000" b="1" u="none" dirty="0">
                          <a:solidFill>
                            <a:srgbClr val="C5A575"/>
                          </a:solidFill>
                          <a:latin typeface="微软雅黑" pitchFamily="34" charset="0"/>
                          <a:ea typeface="微软雅黑" pitchFamily="34" charset="-122"/>
                          <a:cs typeface="微软雅黑" pitchFamily="34" charset="-120"/>
                        </a:rPr>
                        <a:t>Relación con el Altar</a:t>
                      </a:r>
                      <a:endParaRPr lang="en-US" sz="1000" dirty="0">
                        <a:latin typeface="微软雅黑" charset="0"/>
                        <a:ea typeface="微软雅黑" charset="0"/>
                        <a:cs typeface="微软雅黑" charset="0"/>
                      </a:endParaRPr>
                    </a:p>
                  </a:txBody>
                  <a:tcPr marL="76200" marR="76200" marT="76200" marB="762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u="none" dirty="0">
                          <a:solidFill>
                            <a:srgbClr val="E8E6E1"/>
                          </a:solidFill>
                          <a:latin typeface="微软雅黑" pitchFamily="34" charset="0"/>
                          <a:ea typeface="微软雅黑" pitchFamily="34" charset="-122"/>
                          <a:cs typeface="微软雅黑" pitchFamily="34" charset="-120"/>
                        </a:rPr>
                        <a:t>Preside en el altar y ofrece el sacrificio eucarístico</a:t>
                      </a:r>
                      <a:endParaRPr lang="en-US" sz="1000" dirty="0">
                        <a:latin typeface="微软雅黑" charset="0"/>
                        <a:ea typeface="微软雅黑" charset="0"/>
                        <a:cs typeface="微软雅黑" charset="0"/>
                      </a:endParaRPr>
                    </a:p>
                  </a:txBody>
                  <a:tcPr marL="76200" marR="76200" marT="76200" marB="762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u="none" dirty="0">
                          <a:solidFill>
                            <a:srgbClr val="E8E6E1"/>
                          </a:solidFill>
                          <a:latin typeface="微软雅黑" pitchFamily="34" charset="0"/>
                          <a:ea typeface="微软雅黑" pitchFamily="34" charset="-122"/>
                          <a:cs typeface="微软雅黑" pitchFamily="34" charset="-120"/>
                        </a:rPr>
                        <a:t>Asiste en el altar, prepara los dones</a:t>
                      </a:r>
                      <a:endParaRPr lang="en-US" sz="1000" dirty="0">
                        <a:latin typeface="微软雅黑" charset="0"/>
                        <a:ea typeface="微软雅黑" charset="0"/>
                        <a:cs typeface="微软雅黑" charset="0"/>
                      </a:endParaRPr>
                    </a:p>
                  </a:txBody>
                  <a:tcPr marL="76200" marR="76200" marT="76200" marB="762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u="none" dirty="0">
                          <a:solidFill>
                            <a:srgbClr val="E8E6E1"/>
                          </a:solidFill>
                          <a:latin typeface="微软雅黑" pitchFamily="34" charset="0"/>
                          <a:ea typeface="微软雅黑" pitchFamily="34" charset="-122"/>
                          <a:cs typeface="微软雅黑" pitchFamily="34" charset="-120"/>
                        </a:rPr>
                        <a:t>No actúa en el altar en acciones sacramentales</a:t>
                      </a:r>
                      <a:endParaRPr lang="en-US" sz="1000" dirty="0">
                        <a:latin typeface="微软雅黑" charset="0"/>
                        <a:ea typeface="微软雅黑" charset="0"/>
                        <a:cs typeface="微软雅黑" charset="0"/>
                      </a:endParaRPr>
                    </a:p>
                  </a:txBody>
                  <a:tcPr marL="76200" marR="76200" marT="76200" marB="762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</a:tr>
              <a:tr h="557953">
                <a:tc>
                  <a:txBody>
                    <a:bodyPr/>
                    <a:lstStyle/>
                    <a:p>
                      <a:r>
                        <a:rPr lang="en-US" sz="1000" b="1" u="none" dirty="0">
                          <a:solidFill>
                            <a:srgbClr val="C5A575"/>
                          </a:solidFill>
                          <a:latin typeface="微软雅黑" pitchFamily="34" charset="0"/>
                          <a:ea typeface="微软雅黑" pitchFamily="34" charset="-122"/>
                          <a:cs typeface="微软雅黑" pitchFamily="34" charset="-120"/>
                        </a:rPr>
                        <a:t>Eucología Presidencial</a:t>
                      </a:r>
                      <a:endParaRPr lang="en-US" sz="1000" dirty="0">
                        <a:latin typeface="微软雅黑" charset="0"/>
                        <a:ea typeface="微软雅黑" charset="0"/>
                        <a:cs typeface="微软雅黑" charset="0"/>
                      </a:endParaRPr>
                    </a:p>
                  </a:txBody>
                  <a:tcPr marL="76200" marR="76200" marT="76200" marB="762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u="none" dirty="0">
                          <a:solidFill>
                            <a:srgbClr val="E8E6E1"/>
                          </a:solidFill>
                          <a:latin typeface="微软雅黑" pitchFamily="34" charset="0"/>
                          <a:ea typeface="微软雅黑" pitchFamily="34" charset="-122"/>
                          <a:cs typeface="微软雅黑" pitchFamily="34" charset="-120"/>
                        </a:rPr>
                        <a:t>Pronuncia oraciones presidenciales: colecta, oración sobre las ofrendas, plegaria eucarística, oración después de la comunión, doxología</a:t>
                      </a:r>
                      <a:endParaRPr lang="en-US" sz="1000" dirty="0">
                        <a:latin typeface="微软雅黑" charset="0"/>
                        <a:ea typeface="微软雅黑" charset="0"/>
                        <a:cs typeface="微软雅黑" charset="0"/>
                      </a:endParaRPr>
                    </a:p>
                  </a:txBody>
                  <a:tcPr marL="76200" marR="76200" marT="76200" marB="762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u="none" dirty="0">
                          <a:solidFill>
                            <a:srgbClr val="E8E6E1"/>
                          </a:solidFill>
                          <a:latin typeface="微软雅黑" pitchFamily="34" charset="0"/>
                          <a:ea typeface="微软雅黑" pitchFamily="34" charset="-122"/>
                          <a:cs typeface="微软雅黑" pitchFamily="34" charset="-120"/>
                        </a:rPr>
                        <a:t>No pronuncia oraciones presidenciales</a:t>
                      </a:r>
                      <a:endParaRPr lang="en-US" sz="1000" dirty="0">
                        <a:latin typeface="微软雅黑" charset="0"/>
                        <a:ea typeface="微软雅黑" charset="0"/>
                        <a:cs typeface="微软雅黑" charset="0"/>
                      </a:endParaRPr>
                    </a:p>
                  </a:txBody>
                  <a:tcPr marL="76200" marR="76200" marT="76200" marB="762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u="none" dirty="0">
                          <a:solidFill>
                            <a:srgbClr val="E8E6E1"/>
                          </a:solidFill>
                          <a:latin typeface="微软雅黑" pitchFamily="34" charset="0"/>
                          <a:ea typeface="微软雅黑" pitchFamily="34" charset="-122"/>
                          <a:cs typeface="微软雅黑" pitchFamily="34" charset="-120"/>
                        </a:rPr>
                        <a:t>No pronuncia eucología presidencial</a:t>
                      </a:r>
                      <a:endParaRPr lang="en-US" sz="1000" dirty="0">
                        <a:latin typeface="微软雅黑" charset="0"/>
                        <a:ea typeface="微软雅黑" charset="0"/>
                        <a:cs typeface="微软雅黑" charset="0"/>
                      </a:endParaRPr>
                    </a:p>
                  </a:txBody>
                  <a:tcPr marL="76200" marR="76200" marT="76200" marB="762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</a:tr>
              <a:tr h="557953">
                <a:tc>
                  <a:txBody>
                    <a:bodyPr/>
                    <a:lstStyle/>
                    <a:p>
                      <a:r>
                        <a:rPr lang="en-US" sz="1000" b="1" u="none" dirty="0">
                          <a:solidFill>
                            <a:srgbClr val="C5A575"/>
                          </a:solidFill>
                          <a:latin typeface="微软雅黑" pitchFamily="34" charset="0"/>
                          <a:ea typeface="微软雅黑" pitchFamily="34" charset="-122"/>
                          <a:cs typeface="微软雅黑" pitchFamily="34" charset="-120"/>
                        </a:rPr>
                        <a:t>Proclamación del Evangelio</a:t>
                      </a:r>
                      <a:endParaRPr lang="en-US" sz="1000" dirty="0">
                        <a:latin typeface="微软雅黑" charset="0"/>
                        <a:ea typeface="微软雅黑" charset="0"/>
                        <a:cs typeface="微软雅黑" charset="0"/>
                      </a:endParaRPr>
                    </a:p>
                  </a:txBody>
                  <a:tcPr marL="76200" marR="76200" marT="76200" marB="762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u="none" dirty="0">
                          <a:solidFill>
                            <a:srgbClr val="E8E6E1"/>
                          </a:solidFill>
                          <a:latin typeface="微软雅黑" pitchFamily="34" charset="0"/>
                          <a:ea typeface="微软雅黑" pitchFamily="34" charset="-122"/>
                          <a:cs typeface="微软雅黑" pitchFamily="34" charset="-120"/>
                        </a:rPr>
                        <a:t>Puede proclamarlo, aunque ordinariamente corresponde al diácono</a:t>
                      </a:r>
                      <a:endParaRPr lang="en-US" sz="1000" dirty="0">
                        <a:latin typeface="微软雅黑" charset="0"/>
                        <a:ea typeface="微软雅黑" charset="0"/>
                        <a:cs typeface="微软雅黑" charset="0"/>
                      </a:endParaRPr>
                    </a:p>
                  </a:txBody>
                  <a:tcPr marL="76200" marR="76200" marT="76200" marB="762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u="none" dirty="0">
                          <a:solidFill>
                            <a:srgbClr val="E8E6E1"/>
                          </a:solidFill>
                          <a:latin typeface="微软雅黑" pitchFamily="34" charset="0"/>
                          <a:ea typeface="微软雅黑" pitchFamily="34" charset="-122"/>
                          <a:cs typeface="微软雅黑" pitchFamily="34" charset="-120"/>
                        </a:rPr>
                        <a:t>Proclama el Evangelio (IGMR 175)</a:t>
                      </a:r>
                      <a:endParaRPr lang="en-US" sz="1000" dirty="0">
                        <a:latin typeface="微软雅黑" charset="0"/>
                        <a:ea typeface="微软雅黑" charset="0"/>
                        <a:cs typeface="微软雅黑" charset="0"/>
                      </a:endParaRPr>
                    </a:p>
                  </a:txBody>
                  <a:tcPr marL="76200" marR="76200" marT="76200" marB="762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u="none" dirty="0">
                          <a:solidFill>
                            <a:srgbClr val="E8E6E1"/>
                          </a:solidFill>
                          <a:latin typeface="微软雅黑" pitchFamily="34" charset="0"/>
                          <a:ea typeface="微软雅黑" pitchFamily="34" charset="-122"/>
                          <a:cs typeface="微软雅黑" pitchFamily="34" charset="-120"/>
                        </a:rPr>
                        <a:t>No proclama el Evangelio en la misa; en celebraciones de la Palabra puede leerlo (no como ministro ordenado)</a:t>
                      </a:r>
                      <a:endParaRPr lang="en-US" sz="1000" dirty="0">
                        <a:latin typeface="微软雅黑" charset="0"/>
                        <a:ea typeface="微软雅黑" charset="0"/>
                        <a:cs typeface="微软雅黑" charset="0"/>
                      </a:endParaRPr>
                    </a:p>
                  </a:txBody>
                  <a:tcPr marL="76200" marR="76200" marT="76200" marB="762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</a:tr>
              <a:tr h="557953">
                <a:tc>
                  <a:txBody>
                    <a:bodyPr/>
                    <a:lstStyle/>
                    <a:p>
                      <a:r>
                        <a:rPr lang="en-US" sz="1000" b="1" u="none" dirty="0">
                          <a:solidFill>
                            <a:srgbClr val="C5A575"/>
                          </a:solidFill>
                          <a:latin typeface="微软雅黑" pitchFamily="34" charset="0"/>
                          <a:ea typeface="微软雅黑" pitchFamily="34" charset="-122"/>
                          <a:cs typeface="微软雅黑" pitchFamily="34" charset="-120"/>
                        </a:rPr>
                        <a:t>Moniciones</a:t>
                      </a:r>
                      <a:endParaRPr lang="en-US" sz="1000" dirty="0">
                        <a:latin typeface="微软雅黑" charset="0"/>
                        <a:ea typeface="微软雅黑" charset="0"/>
                        <a:cs typeface="微软雅黑" charset="0"/>
                      </a:endParaRPr>
                    </a:p>
                  </a:txBody>
                  <a:tcPr marL="76200" marR="76200" marT="76200" marB="762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u="none" dirty="0">
                          <a:solidFill>
                            <a:srgbClr val="E8E6E1"/>
                          </a:solidFill>
                          <a:latin typeface="微软雅黑" pitchFamily="34" charset="0"/>
                          <a:ea typeface="微软雅黑" pitchFamily="34" charset="-122"/>
                          <a:cs typeface="微软雅黑" pitchFamily="34" charset="-120"/>
                        </a:rPr>
                        <a:t>Puede realizarlas, aunque normalmente las delega</a:t>
                      </a:r>
                      <a:endParaRPr lang="en-US" sz="1000" dirty="0">
                        <a:latin typeface="微软雅黑" charset="0"/>
                        <a:ea typeface="微软雅黑" charset="0"/>
                        <a:cs typeface="微软雅黑" charset="0"/>
                      </a:endParaRPr>
                    </a:p>
                  </a:txBody>
                  <a:tcPr marL="76200" marR="76200" marT="76200" marB="762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u="none" dirty="0">
                          <a:solidFill>
                            <a:srgbClr val="E8E6E1"/>
                          </a:solidFill>
                          <a:latin typeface="微软雅黑" pitchFamily="34" charset="0"/>
                          <a:ea typeface="微软雅黑" pitchFamily="34" charset="-122"/>
                          <a:cs typeface="微软雅黑" pitchFamily="34" charset="-120"/>
                        </a:rPr>
                        <a:t>Puede hacer invitaciones y diálogos</a:t>
                      </a:r>
                      <a:endParaRPr lang="en-US" sz="1000" dirty="0">
                        <a:latin typeface="微软雅黑" charset="0"/>
                        <a:ea typeface="微软雅黑" charset="0"/>
                        <a:cs typeface="微软雅黑" charset="0"/>
                      </a:endParaRPr>
                    </a:p>
                  </a:txBody>
                  <a:tcPr marL="76200" marR="76200" marT="76200" marB="762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u="none" dirty="0">
                          <a:solidFill>
                            <a:srgbClr val="E8E6E1"/>
                          </a:solidFill>
                          <a:latin typeface="微软雅黑" pitchFamily="34" charset="0"/>
                          <a:ea typeface="微软雅黑" pitchFamily="34" charset="-122"/>
                          <a:cs typeface="微软雅黑" pitchFamily="34" charset="-120"/>
                        </a:rPr>
                        <a:t>Puede hacer moniciones y animar la participación</a:t>
                      </a:r>
                      <a:endParaRPr lang="en-US" sz="1000" dirty="0">
                        <a:latin typeface="微软雅黑" charset="0"/>
                        <a:ea typeface="微软雅黑" charset="0"/>
                        <a:cs typeface="微软雅黑" charset="0"/>
                      </a:endParaRPr>
                    </a:p>
                  </a:txBody>
                  <a:tcPr marL="76200" marR="76200" marT="76200" marB="762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</a:tr>
              <a:tr h="557953">
                <a:tc>
                  <a:txBody>
                    <a:bodyPr/>
                    <a:lstStyle/>
                    <a:p>
                      <a:r>
                        <a:rPr lang="en-US" sz="1000" b="1" u="none" dirty="0">
                          <a:solidFill>
                            <a:srgbClr val="C5A575"/>
                          </a:solidFill>
                          <a:latin typeface="微软雅黑" pitchFamily="34" charset="0"/>
                          <a:ea typeface="微软雅黑" pitchFamily="34" charset="-122"/>
                          <a:cs typeface="微软雅黑" pitchFamily="34" charset="-120"/>
                        </a:rPr>
                        <a:t>Bendiciones Litúrgicas</a:t>
                      </a:r>
                      <a:endParaRPr lang="en-US" sz="1000" dirty="0">
                        <a:latin typeface="微软雅黑" charset="0"/>
                        <a:ea typeface="微软雅黑" charset="0"/>
                        <a:cs typeface="微软雅黑" charset="0"/>
                      </a:endParaRPr>
                    </a:p>
                  </a:txBody>
                  <a:tcPr marL="76200" marR="76200" marT="76200" marB="762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u="none" dirty="0">
                          <a:solidFill>
                            <a:srgbClr val="E8E6E1"/>
                          </a:solidFill>
                          <a:latin typeface="微软雅黑" pitchFamily="34" charset="0"/>
                          <a:ea typeface="微软雅黑" pitchFamily="34" charset="-122"/>
                          <a:cs typeface="微软雅黑" pitchFamily="34" charset="-120"/>
                        </a:rPr>
                        <a:t>Puede impartir bendiciones solemnes y finales</a:t>
                      </a:r>
                      <a:endParaRPr lang="en-US" sz="1000" dirty="0">
                        <a:latin typeface="微软雅黑" charset="0"/>
                        <a:ea typeface="微软雅黑" charset="0"/>
                        <a:cs typeface="微软雅黑" charset="0"/>
                      </a:endParaRPr>
                    </a:p>
                  </a:txBody>
                  <a:tcPr marL="76200" marR="76200" marT="76200" marB="762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u="none" dirty="0">
                          <a:solidFill>
                            <a:srgbClr val="E8E6E1"/>
                          </a:solidFill>
                          <a:latin typeface="微软雅黑" pitchFamily="34" charset="0"/>
                          <a:ea typeface="微软雅黑" pitchFamily="34" charset="-122"/>
                          <a:cs typeface="微软雅黑" pitchFamily="34" charset="-120"/>
                        </a:rPr>
                        <a:t>Puede impartir algunas bendiciones según el rito</a:t>
                      </a:r>
                      <a:endParaRPr lang="en-US" sz="1000" dirty="0">
                        <a:latin typeface="微软雅黑" charset="0"/>
                        <a:ea typeface="微软雅黑" charset="0"/>
                        <a:cs typeface="微软雅黑" charset="0"/>
                      </a:endParaRPr>
                    </a:p>
                  </a:txBody>
                  <a:tcPr marL="76200" marR="76200" marT="76200" marB="762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u="none" dirty="0">
                          <a:solidFill>
                            <a:srgbClr val="E8E6E1"/>
                          </a:solidFill>
                          <a:latin typeface="微软雅黑" pitchFamily="34" charset="0"/>
                          <a:ea typeface="微软雅黑" pitchFamily="34" charset="-122"/>
                          <a:cs typeface="微软雅黑" pitchFamily="34" charset="-120"/>
                        </a:rPr>
                        <a:t>No imparte bendiciones litúrgicas; puede invocar la bendición de Dios</a:t>
                      </a:r>
                      <a:endParaRPr lang="en-US" sz="1000" dirty="0">
                        <a:latin typeface="微软雅黑" charset="0"/>
                        <a:ea typeface="微软雅黑" charset="0"/>
                        <a:cs typeface="微软雅黑" charset="0"/>
                      </a:endParaRPr>
                    </a:p>
                  </a:txBody>
                  <a:tcPr marL="76200" marR="76200" marT="76200" marB="762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</a:tr>
              <a:tr h="557953">
                <a:tc>
                  <a:txBody>
                    <a:bodyPr/>
                    <a:lstStyle/>
                    <a:p>
                      <a:r>
                        <a:rPr lang="en-US" sz="1000" b="1" u="none" dirty="0">
                          <a:solidFill>
                            <a:srgbClr val="C5A575"/>
                          </a:solidFill>
                          <a:latin typeface="微软雅黑" pitchFamily="34" charset="0"/>
                          <a:ea typeface="微软雅黑" pitchFamily="34" charset="-122"/>
                          <a:cs typeface="微软雅黑" pitchFamily="34" charset="-120"/>
                        </a:rPr>
                        <a:t>Gestos Sacramentales</a:t>
                      </a:r>
                      <a:endParaRPr lang="en-US" sz="1000" dirty="0">
                        <a:latin typeface="微软雅黑" charset="0"/>
                        <a:ea typeface="微软雅黑" charset="0"/>
                        <a:cs typeface="微软雅黑" charset="0"/>
                      </a:endParaRPr>
                    </a:p>
                  </a:txBody>
                  <a:tcPr marL="76200" marR="76200" marT="76200" marB="762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u="none" dirty="0">
                          <a:solidFill>
                            <a:srgbClr val="E8E6E1"/>
                          </a:solidFill>
                          <a:latin typeface="微软雅黑" pitchFamily="34" charset="0"/>
                          <a:ea typeface="微软雅黑" pitchFamily="34" charset="-122"/>
                          <a:cs typeface="微软雅黑" pitchFamily="34" charset="-120"/>
                        </a:rPr>
                        <a:t>Imposición de manos, consagración eucarística, absolución sacramental</a:t>
                      </a:r>
                      <a:endParaRPr lang="en-US" sz="1000" dirty="0">
                        <a:latin typeface="微软雅黑" charset="0"/>
                        <a:ea typeface="微软雅黑" charset="0"/>
                        <a:cs typeface="微软雅黑" charset="0"/>
                      </a:endParaRPr>
                    </a:p>
                  </a:txBody>
                  <a:tcPr marL="76200" marR="76200" marT="76200" marB="762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u="none" dirty="0">
                          <a:solidFill>
                            <a:srgbClr val="E8E6E1"/>
                          </a:solidFill>
                          <a:latin typeface="微软雅黑" pitchFamily="34" charset="0"/>
                          <a:ea typeface="微软雅黑" pitchFamily="34" charset="-122"/>
                          <a:cs typeface="微软雅黑" pitchFamily="34" charset="-120"/>
                        </a:rPr>
                        <a:t>No realiza gestos sacramentales propios del sacerdote</a:t>
                      </a:r>
                      <a:endParaRPr lang="en-US" sz="1000" dirty="0">
                        <a:latin typeface="微软雅黑" charset="0"/>
                        <a:ea typeface="微软雅黑" charset="0"/>
                        <a:cs typeface="微软雅黑" charset="0"/>
                      </a:endParaRPr>
                    </a:p>
                  </a:txBody>
                  <a:tcPr marL="76200" marR="76200" marT="76200" marB="762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u="none" dirty="0">
                          <a:solidFill>
                            <a:srgbClr val="E8E6E1"/>
                          </a:solidFill>
                          <a:latin typeface="微软雅黑" pitchFamily="34" charset="0"/>
                          <a:ea typeface="微软雅黑" pitchFamily="34" charset="-122"/>
                          <a:cs typeface="微软雅黑" pitchFamily="34" charset="-120"/>
                        </a:rPr>
                        <a:t>No realiza gestos sacramentales (IGMR, 42)</a:t>
                      </a:r>
                      <a:endParaRPr lang="en-US" sz="1000" dirty="0">
                        <a:latin typeface="微软雅黑" charset="0"/>
                        <a:ea typeface="微软雅黑" charset="0"/>
                        <a:cs typeface="微软雅黑" charset="0"/>
                      </a:endParaRPr>
                    </a:p>
                  </a:txBody>
                  <a:tcPr marL="76200" marR="76200" marT="76200" marB="762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</a:tr>
              <a:tr h="557953">
                <a:tc>
                  <a:txBody>
                    <a:bodyPr/>
                    <a:lstStyle/>
                    <a:p>
                      <a:r>
                        <a:rPr lang="en-US" sz="1000" b="1" u="none" dirty="0">
                          <a:solidFill>
                            <a:srgbClr val="C5A575"/>
                          </a:solidFill>
                          <a:latin typeface="微软雅黑" pitchFamily="34" charset="0"/>
                          <a:ea typeface="微软雅黑" pitchFamily="34" charset="-122"/>
                          <a:cs typeface="微软雅黑" pitchFamily="34" charset="-120"/>
                        </a:rPr>
                        <a:t>Vestiduras Litúrgicas</a:t>
                      </a:r>
                      <a:endParaRPr lang="en-US" sz="1000" dirty="0">
                        <a:latin typeface="微软雅黑" charset="0"/>
                        <a:ea typeface="微软雅黑" charset="0"/>
                        <a:cs typeface="微软雅黑" charset="0"/>
                      </a:endParaRPr>
                    </a:p>
                  </a:txBody>
                  <a:tcPr marL="76200" marR="76200" marT="76200" marB="762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u="none" dirty="0">
                          <a:solidFill>
                            <a:srgbClr val="E8E6E1"/>
                          </a:solidFill>
                          <a:latin typeface="微软雅黑" pitchFamily="34" charset="0"/>
                          <a:ea typeface="微软雅黑" pitchFamily="34" charset="-122"/>
                          <a:cs typeface="微软雅黑" pitchFamily="34" charset="-120"/>
                        </a:rPr>
                        <a:t>Obispo: alba, estola, casulla, mitra, báculo. Presbítero: alba, estola y casulla</a:t>
                      </a:r>
                      <a:endParaRPr lang="en-US" sz="1000" dirty="0">
                        <a:latin typeface="微软雅黑" charset="0"/>
                        <a:ea typeface="微软雅黑" charset="0"/>
                        <a:cs typeface="微软雅黑" charset="0"/>
                      </a:endParaRPr>
                    </a:p>
                  </a:txBody>
                  <a:tcPr marL="76200" marR="76200" marT="76200" marB="762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u="none" dirty="0">
                          <a:solidFill>
                            <a:srgbClr val="E8E6E1"/>
                          </a:solidFill>
                          <a:latin typeface="微软雅黑" pitchFamily="34" charset="0"/>
                          <a:ea typeface="微软雅黑" pitchFamily="34" charset="-122"/>
                          <a:cs typeface="微软雅黑" pitchFamily="34" charset="-120"/>
                        </a:rPr>
                        <a:t>Alba, estola cruzada y dalmática</a:t>
                      </a:r>
                      <a:endParaRPr lang="en-US" sz="1000" dirty="0">
                        <a:latin typeface="微软雅黑" charset="0"/>
                        <a:ea typeface="微软雅黑" charset="0"/>
                        <a:cs typeface="微软雅黑" charset="0"/>
                      </a:endParaRPr>
                    </a:p>
                  </a:txBody>
                  <a:tcPr marL="76200" marR="76200" marT="76200" marB="762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u="none" dirty="0">
                          <a:solidFill>
                            <a:srgbClr val="E8E6E1"/>
                          </a:solidFill>
                          <a:latin typeface="微软雅黑" pitchFamily="34" charset="0"/>
                          <a:ea typeface="微软雅黑" pitchFamily="34" charset="-122"/>
                          <a:cs typeface="微软雅黑" pitchFamily="34" charset="-120"/>
                        </a:rPr>
                        <a:t>Vestidura propia del ministerio o traje digno; no usa "estolón"</a:t>
                      </a:r>
                      <a:endParaRPr lang="en-US" sz="1000" dirty="0">
                        <a:latin typeface="微软雅黑" charset="0"/>
                        <a:ea typeface="微软雅黑" charset="0"/>
                        <a:cs typeface="微软雅黑" charset="0"/>
                      </a:endParaRPr>
                    </a:p>
                  </a:txBody>
                  <a:tcPr marL="76200" marR="76200" marT="76200" marB="762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</a:tr>
              <a:tr h="557953">
                <a:tc>
                  <a:txBody>
                    <a:bodyPr/>
                    <a:lstStyle/>
                    <a:p>
                      <a:r>
                        <a:rPr lang="en-US" sz="1000" b="1" u="none" dirty="0">
                          <a:solidFill>
                            <a:srgbClr val="C5A575"/>
                          </a:solidFill>
                          <a:latin typeface="微软雅黑" pitchFamily="34" charset="0"/>
                          <a:ea typeface="微软雅黑" pitchFamily="34" charset="-122"/>
                          <a:cs typeface="微软雅黑" pitchFamily="34" charset="-120"/>
                        </a:rPr>
                        <a:t>Autoridad Litúrgica</a:t>
                      </a:r>
                      <a:endParaRPr lang="en-US" sz="1000" dirty="0">
                        <a:latin typeface="微软雅黑" charset="0"/>
                        <a:ea typeface="微软雅黑" charset="0"/>
                        <a:cs typeface="微软雅黑" charset="0"/>
                      </a:endParaRPr>
                    </a:p>
                  </a:txBody>
                  <a:tcPr marL="76200" marR="76200" marT="76200" marB="762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u="none" dirty="0">
                          <a:solidFill>
                            <a:srgbClr val="E8E6E1"/>
                          </a:solidFill>
                          <a:latin typeface="微软雅黑" pitchFamily="34" charset="0"/>
                          <a:ea typeface="微软雅黑" pitchFamily="34" charset="-122"/>
                          <a:cs typeface="微软雅黑" pitchFamily="34" charset="-120"/>
                        </a:rPr>
                        <a:t>Garantiza la unidad de la celebración</a:t>
                      </a:r>
                      <a:endParaRPr lang="en-US" sz="1000" dirty="0">
                        <a:latin typeface="微软雅黑" charset="0"/>
                        <a:ea typeface="微软雅黑" charset="0"/>
                        <a:cs typeface="微软雅黑" charset="0"/>
                      </a:endParaRPr>
                    </a:p>
                  </a:txBody>
                  <a:tcPr marL="76200" marR="76200" marT="76200" marB="762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u="none" dirty="0">
                          <a:solidFill>
                            <a:srgbClr val="E8E6E1"/>
                          </a:solidFill>
                          <a:latin typeface="微软雅黑" pitchFamily="34" charset="0"/>
                          <a:ea typeface="微软雅黑" pitchFamily="34" charset="-122"/>
                          <a:cs typeface="微软雅黑" pitchFamily="34" charset="-120"/>
                        </a:rPr>
                        <a:t>Colabora en la estructura ritual</a:t>
                      </a:r>
                      <a:endParaRPr lang="en-US" sz="1000" dirty="0">
                        <a:latin typeface="微软雅黑" charset="0"/>
                        <a:ea typeface="微软雅黑" charset="0"/>
                        <a:cs typeface="微软雅黑" charset="0"/>
                      </a:endParaRPr>
                    </a:p>
                  </a:txBody>
                  <a:tcPr marL="76200" marR="76200" marT="76200" marB="762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u="none" dirty="0">
                          <a:solidFill>
                            <a:srgbClr val="E8E6E1"/>
                          </a:solidFill>
                          <a:latin typeface="微软雅黑" pitchFamily="34" charset="0"/>
                          <a:ea typeface="微软雅黑" pitchFamily="34" charset="-122"/>
                          <a:cs typeface="微软雅黑" pitchFamily="34" charset="-120"/>
                        </a:rPr>
                        <a:t>Coordina la participación cuando se le confía la guía</a:t>
                      </a:r>
                      <a:endParaRPr lang="en-US" sz="1000" dirty="0">
                        <a:latin typeface="微软雅黑" charset="0"/>
                        <a:ea typeface="微软雅黑" charset="0"/>
                        <a:cs typeface="微软雅黑" charset="0"/>
                      </a:endParaRPr>
                    </a:p>
                  </a:txBody>
                  <a:tcPr marL="76200" marR="76200" marT="76200" marB="762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</a:tr>
              <a:tr h="557953">
                <a:tc>
                  <a:txBody>
                    <a:bodyPr/>
                    <a:lstStyle/>
                    <a:p>
                      <a:r>
                        <a:rPr lang="en-US" sz="1000" b="1" u="none" dirty="0">
                          <a:solidFill>
                            <a:srgbClr val="C5A575"/>
                          </a:solidFill>
                          <a:latin typeface="微软雅黑" pitchFamily="34" charset="0"/>
                          <a:ea typeface="微软雅黑" pitchFamily="34" charset="-122"/>
                          <a:cs typeface="微软雅黑" pitchFamily="34" charset="-120"/>
                        </a:rPr>
                        <a:t>Celebraciones Permitidas</a:t>
                      </a:r>
                      <a:endParaRPr lang="en-US" sz="1000" dirty="0">
                        <a:latin typeface="微软雅黑" charset="0"/>
                        <a:ea typeface="微软雅黑" charset="0"/>
                        <a:cs typeface="微软雅黑" charset="0"/>
                      </a:endParaRPr>
                    </a:p>
                  </a:txBody>
                  <a:tcPr marL="76200" marR="76200" marT="76200" marB="762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u="none" dirty="0">
                          <a:solidFill>
                            <a:srgbClr val="E8E6E1"/>
                          </a:solidFill>
                          <a:latin typeface="微软雅黑" pitchFamily="34" charset="0"/>
                          <a:ea typeface="微软雅黑" pitchFamily="34" charset="-122"/>
                          <a:cs typeface="微软雅黑" pitchFamily="34" charset="-120"/>
                        </a:rPr>
                        <a:t>Todos los sacramentos</a:t>
                      </a:r>
                      <a:endParaRPr lang="en-US" sz="1000" dirty="0">
                        <a:latin typeface="微软雅黑" charset="0"/>
                        <a:ea typeface="微软雅黑" charset="0"/>
                        <a:cs typeface="微软雅黑" charset="0"/>
                      </a:endParaRPr>
                    </a:p>
                  </a:txBody>
                  <a:tcPr marL="76200" marR="76200" marT="76200" marB="762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u="none" dirty="0">
                          <a:solidFill>
                            <a:srgbClr val="E8E6E1"/>
                          </a:solidFill>
                          <a:latin typeface="微软雅黑" pitchFamily="34" charset="0"/>
                          <a:ea typeface="微软雅黑" pitchFamily="34" charset="-122"/>
                          <a:cs typeface="微软雅黑" pitchFamily="34" charset="-120"/>
                        </a:rPr>
                        <a:t>Bautismo, matrimonio y exequias según derecho</a:t>
                      </a:r>
                      <a:endParaRPr lang="en-US" sz="1000" dirty="0">
                        <a:latin typeface="微软雅黑" charset="0"/>
                        <a:ea typeface="微软雅黑" charset="0"/>
                        <a:cs typeface="微软雅黑" charset="0"/>
                      </a:endParaRPr>
                    </a:p>
                  </a:txBody>
                  <a:tcPr marL="76200" marR="76200" marT="76200" marB="762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u="none" dirty="0">
                          <a:solidFill>
                            <a:srgbClr val="E8E6E1"/>
                          </a:solidFill>
                          <a:latin typeface="微软雅黑" pitchFamily="34" charset="0"/>
                          <a:ea typeface="微软雅黑" pitchFamily="34" charset="-122"/>
                          <a:cs typeface="微软雅黑" pitchFamily="34" charset="-120"/>
                        </a:rPr>
                        <a:t>Celebraciones de la Palabra, celebraciones dominicales sin presbítero, rosario, etc.</a:t>
                      </a:r>
                      <a:endParaRPr lang="en-US" sz="1000" dirty="0">
                        <a:latin typeface="微软雅黑" charset="0"/>
                        <a:ea typeface="微软雅黑" charset="0"/>
                        <a:cs typeface="微软雅黑" charset="0"/>
                      </a:endParaRPr>
                    </a:p>
                  </a:txBody>
                  <a:tcPr marL="76200" marR="76200" marT="76200" marB="7620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12700" cap="flat" cmpd="sng" algn="ctr">
                      <a:solidFill>
                        <a:srgbClr val="E8E6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noFill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A1D2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39610" y="424513"/>
            <a:ext cx="407532" cy="33961"/>
          </a:xfrm>
          <a:custGeom>
            <a:avLst/>
            <a:gdLst/>
            <a:ahLst/>
            <a:cxnLst/>
            <a:rect l="l" t="t" r="r" b="b"/>
            <a:pathLst>
              <a:path w="407532" h="33961">
                <a:moveTo>
                  <a:pt x="0" y="0"/>
                </a:moveTo>
                <a:lnTo>
                  <a:pt x="407532" y="0"/>
                </a:lnTo>
                <a:lnTo>
                  <a:pt x="407532" y="33961"/>
                </a:lnTo>
                <a:lnTo>
                  <a:pt x="0" y="33961"/>
                </a:lnTo>
                <a:lnTo>
                  <a:pt x="0" y="0"/>
                </a:ln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3" name="Text 1"/>
          <p:cNvSpPr/>
          <p:nvPr/>
        </p:nvSpPr>
        <p:spPr>
          <a:xfrm>
            <a:off x="849025" y="339610"/>
            <a:ext cx="976379" cy="20376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070" kern="0" spc="107" dirty="0">
                <a:solidFill>
                  <a:srgbClr val="C5A575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Capítulo 1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339610" y="611298"/>
            <a:ext cx="11665604" cy="3820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407" b="1" dirty="0">
                <a:solidFill>
                  <a:srgbClr val="E8E6E1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Normas Canónicas Fundamentales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348100" y="1137694"/>
            <a:ext cx="3727220" cy="2835744"/>
          </a:xfrm>
          <a:custGeom>
            <a:avLst/>
            <a:gdLst/>
            <a:ahLst/>
            <a:cxnLst/>
            <a:rect l="l" t="t" r="r" b="b"/>
            <a:pathLst>
              <a:path w="3727220" h="2835744">
                <a:moveTo>
                  <a:pt x="67916" y="0"/>
                </a:moveTo>
                <a:lnTo>
                  <a:pt x="3659304" y="0"/>
                </a:lnTo>
                <a:cubicBezTo>
                  <a:pt x="3696813" y="0"/>
                  <a:pt x="3727220" y="30407"/>
                  <a:pt x="3727220" y="67916"/>
                </a:cubicBezTo>
                <a:lnTo>
                  <a:pt x="3727220" y="2767828"/>
                </a:lnTo>
                <a:cubicBezTo>
                  <a:pt x="3727220" y="2805337"/>
                  <a:pt x="3696813" y="2835744"/>
                  <a:pt x="3659304" y="2835744"/>
                </a:cubicBezTo>
                <a:lnTo>
                  <a:pt x="67916" y="2835744"/>
                </a:lnTo>
                <a:cubicBezTo>
                  <a:pt x="30407" y="2835744"/>
                  <a:pt x="0" y="2805337"/>
                  <a:pt x="0" y="2767828"/>
                </a:cubicBezTo>
                <a:lnTo>
                  <a:pt x="0" y="67916"/>
                </a:lnTo>
                <a:cubicBezTo>
                  <a:pt x="0" y="30432"/>
                  <a:pt x="30432" y="0"/>
                  <a:pt x="67916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8C3B3B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26396" y="1315989"/>
            <a:ext cx="407532" cy="407532"/>
          </a:xfrm>
          <a:custGeom>
            <a:avLst/>
            <a:gdLst/>
            <a:ahLst/>
            <a:cxnLst/>
            <a:rect l="l" t="t" r="r" b="b"/>
            <a:pathLst>
              <a:path w="407532" h="407532">
                <a:moveTo>
                  <a:pt x="203766" y="0"/>
                </a:moveTo>
                <a:lnTo>
                  <a:pt x="203766" y="0"/>
                </a:lnTo>
                <a:cubicBezTo>
                  <a:pt x="316303" y="0"/>
                  <a:pt x="407532" y="91229"/>
                  <a:pt x="407532" y="203766"/>
                </a:cubicBezTo>
                <a:lnTo>
                  <a:pt x="407532" y="203766"/>
                </a:lnTo>
                <a:cubicBezTo>
                  <a:pt x="407532" y="316303"/>
                  <a:pt x="316303" y="407532"/>
                  <a:pt x="203766" y="407532"/>
                </a:cubicBezTo>
                <a:lnTo>
                  <a:pt x="203766" y="407532"/>
                </a:lnTo>
                <a:cubicBezTo>
                  <a:pt x="91229" y="407532"/>
                  <a:pt x="0" y="316303"/>
                  <a:pt x="0" y="203766"/>
                </a:cubicBezTo>
                <a:lnTo>
                  <a:pt x="0" y="203766"/>
                </a:lnTo>
                <a:cubicBezTo>
                  <a:pt x="0" y="91229"/>
                  <a:pt x="91229" y="0"/>
                  <a:pt x="203766" y="0"/>
                </a:cubicBezTo>
                <a:close/>
              </a:path>
            </a:pathLst>
          </a:custGeom>
          <a:solidFill>
            <a:srgbClr val="8C3B3B"/>
          </a:solidFill>
          <a:ln/>
        </p:spPr>
      </p:sp>
      <p:sp>
        <p:nvSpPr>
          <p:cNvPr id="7" name="Shape 5"/>
          <p:cNvSpPr/>
          <p:nvPr/>
        </p:nvSpPr>
        <p:spPr>
          <a:xfrm>
            <a:off x="634646" y="1434852"/>
            <a:ext cx="191031" cy="169805"/>
          </a:xfrm>
          <a:custGeom>
            <a:avLst/>
            <a:gdLst/>
            <a:ahLst/>
            <a:cxnLst/>
            <a:rect l="l" t="t" r="r" b="b"/>
            <a:pathLst>
              <a:path w="191031" h="169805">
                <a:moveTo>
                  <a:pt x="56248" y="50875"/>
                </a:moveTo>
                <a:lnTo>
                  <a:pt x="50046" y="44673"/>
                </a:lnTo>
                <a:cubicBezTo>
                  <a:pt x="45900" y="40528"/>
                  <a:pt x="45900" y="33795"/>
                  <a:pt x="50046" y="29650"/>
                </a:cubicBezTo>
                <a:lnTo>
                  <a:pt x="88086" y="-8424"/>
                </a:lnTo>
                <a:cubicBezTo>
                  <a:pt x="92232" y="-12570"/>
                  <a:pt x="98964" y="-12570"/>
                  <a:pt x="103110" y="-8424"/>
                </a:cubicBezTo>
                <a:lnTo>
                  <a:pt x="109312" y="-2189"/>
                </a:lnTo>
                <a:cubicBezTo>
                  <a:pt x="113458" y="1957"/>
                  <a:pt x="113458" y="8689"/>
                  <a:pt x="109312" y="12835"/>
                </a:cubicBezTo>
                <a:lnTo>
                  <a:pt x="71272" y="50875"/>
                </a:lnTo>
                <a:cubicBezTo>
                  <a:pt x="67126" y="55021"/>
                  <a:pt x="60394" y="55021"/>
                  <a:pt x="56248" y="50875"/>
                </a:cubicBezTo>
                <a:close/>
                <a:moveTo>
                  <a:pt x="91536" y="70210"/>
                </a:moveTo>
                <a:lnTo>
                  <a:pt x="81122" y="59797"/>
                </a:lnTo>
                <a:lnTo>
                  <a:pt x="118267" y="22652"/>
                </a:lnTo>
                <a:lnTo>
                  <a:pt x="157866" y="62251"/>
                </a:lnTo>
                <a:lnTo>
                  <a:pt x="120721" y="99396"/>
                </a:lnTo>
                <a:lnTo>
                  <a:pt x="110307" y="88982"/>
                </a:lnTo>
                <a:lnTo>
                  <a:pt x="33364" y="165925"/>
                </a:lnTo>
                <a:cubicBezTo>
                  <a:pt x="28190" y="171098"/>
                  <a:pt x="19800" y="171098"/>
                  <a:pt x="14593" y="165925"/>
                </a:cubicBezTo>
                <a:cubicBezTo>
                  <a:pt x="9386" y="160751"/>
                  <a:pt x="9419" y="152360"/>
                  <a:pt x="14593" y="147153"/>
                </a:cubicBezTo>
                <a:lnTo>
                  <a:pt x="91536" y="70210"/>
                </a:lnTo>
                <a:close/>
                <a:moveTo>
                  <a:pt x="129642" y="124236"/>
                </a:moveTo>
                <a:cubicBezTo>
                  <a:pt x="125497" y="120091"/>
                  <a:pt x="125497" y="113358"/>
                  <a:pt x="129642" y="109212"/>
                </a:cubicBezTo>
                <a:lnTo>
                  <a:pt x="167682" y="71172"/>
                </a:lnTo>
                <a:cubicBezTo>
                  <a:pt x="171828" y="67027"/>
                  <a:pt x="178561" y="67027"/>
                  <a:pt x="182706" y="71172"/>
                </a:cubicBezTo>
                <a:lnTo>
                  <a:pt x="188908" y="77374"/>
                </a:lnTo>
                <a:cubicBezTo>
                  <a:pt x="193054" y="81520"/>
                  <a:pt x="193054" y="88252"/>
                  <a:pt x="188908" y="92398"/>
                </a:cubicBezTo>
                <a:lnTo>
                  <a:pt x="150868" y="130471"/>
                </a:lnTo>
                <a:cubicBezTo>
                  <a:pt x="146722" y="134617"/>
                  <a:pt x="139990" y="134617"/>
                  <a:pt x="135844" y="130471"/>
                </a:cubicBezTo>
                <a:lnTo>
                  <a:pt x="129642" y="124269"/>
                </a:lnTo>
                <a:close/>
              </a:path>
            </a:pathLst>
          </a:custGeom>
          <a:solidFill>
            <a:srgbClr val="E8E6E1"/>
          </a:solidFill>
          <a:ln/>
        </p:spPr>
      </p:sp>
      <p:sp>
        <p:nvSpPr>
          <p:cNvPr id="8" name="Text 6"/>
          <p:cNvSpPr/>
          <p:nvPr/>
        </p:nvSpPr>
        <p:spPr>
          <a:xfrm>
            <a:off x="1035811" y="1400891"/>
            <a:ext cx="1799933" cy="23772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3" b="1" dirty="0">
                <a:solidFill>
                  <a:srgbClr val="8C3B3B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Redemptionis Sacramentum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662240" y="1995209"/>
            <a:ext cx="3166864" cy="4414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07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«No está permitido a los laicos asumir las partes propias del sacerdote celebrante».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602808" y="2538585"/>
            <a:ext cx="3158373" cy="1698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>
              <a:lnSpc>
                <a:spcPct val="120000"/>
              </a:lnSpc>
            </a:pPr>
            <a:r>
              <a:rPr lang="en-US" sz="936" b="1" dirty="0">
                <a:solidFill>
                  <a:srgbClr val="8C3B3B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— n. 165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645259" y="3336669"/>
            <a:ext cx="118864" cy="118864"/>
          </a:xfrm>
          <a:custGeom>
            <a:avLst/>
            <a:gdLst/>
            <a:ahLst/>
            <a:cxnLst/>
            <a:rect l="l" t="t" r="r" b="b"/>
            <a:pathLst>
              <a:path w="118864" h="118864">
                <a:moveTo>
                  <a:pt x="59432" y="118864"/>
                </a:moveTo>
                <a:cubicBezTo>
                  <a:pt x="92233" y="118864"/>
                  <a:pt x="118864" y="92233"/>
                  <a:pt x="118864" y="59432"/>
                </a:cubicBezTo>
                <a:cubicBezTo>
                  <a:pt x="118864" y="26630"/>
                  <a:pt x="92233" y="0"/>
                  <a:pt x="59432" y="0"/>
                </a:cubicBezTo>
                <a:cubicBezTo>
                  <a:pt x="26630" y="0"/>
                  <a:pt x="0" y="26630"/>
                  <a:pt x="0" y="59432"/>
                </a:cubicBezTo>
                <a:cubicBezTo>
                  <a:pt x="0" y="92233"/>
                  <a:pt x="26630" y="118864"/>
                  <a:pt x="59432" y="118864"/>
                </a:cubicBezTo>
                <a:close/>
                <a:moveTo>
                  <a:pt x="59432" y="31573"/>
                </a:moveTo>
                <a:cubicBezTo>
                  <a:pt x="62519" y="31573"/>
                  <a:pt x="65003" y="34057"/>
                  <a:pt x="65003" y="37145"/>
                </a:cubicBezTo>
                <a:lnTo>
                  <a:pt x="65003" y="63146"/>
                </a:lnTo>
                <a:cubicBezTo>
                  <a:pt x="65003" y="66234"/>
                  <a:pt x="62519" y="68718"/>
                  <a:pt x="59432" y="68718"/>
                </a:cubicBezTo>
                <a:cubicBezTo>
                  <a:pt x="56344" y="68718"/>
                  <a:pt x="53860" y="66234"/>
                  <a:pt x="53860" y="63146"/>
                </a:cubicBezTo>
                <a:lnTo>
                  <a:pt x="53860" y="37145"/>
                </a:lnTo>
                <a:cubicBezTo>
                  <a:pt x="53860" y="34057"/>
                  <a:pt x="56344" y="31573"/>
                  <a:pt x="59432" y="31573"/>
                </a:cubicBezTo>
                <a:close/>
                <a:moveTo>
                  <a:pt x="53233" y="81719"/>
                </a:moveTo>
                <a:cubicBezTo>
                  <a:pt x="53092" y="79418"/>
                  <a:pt x="54240" y="77229"/>
                  <a:pt x="56212" y="76036"/>
                </a:cubicBezTo>
                <a:cubicBezTo>
                  <a:pt x="58184" y="74843"/>
                  <a:pt x="60656" y="74843"/>
                  <a:pt x="62628" y="76036"/>
                </a:cubicBezTo>
                <a:cubicBezTo>
                  <a:pt x="64601" y="77229"/>
                  <a:pt x="65748" y="79418"/>
                  <a:pt x="65607" y="81719"/>
                </a:cubicBezTo>
                <a:cubicBezTo>
                  <a:pt x="65748" y="84019"/>
                  <a:pt x="64601" y="86209"/>
                  <a:pt x="62628" y="87402"/>
                </a:cubicBezTo>
                <a:cubicBezTo>
                  <a:pt x="60656" y="88595"/>
                  <a:pt x="58184" y="88595"/>
                  <a:pt x="56212" y="87402"/>
                </a:cubicBezTo>
                <a:cubicBezTo>
                  <a:pt x="54240" y="86209"/>
                  <a:pt x="53092" y="84019"/>
                  <a:pt x="53233" y="81719"/>
                </a:cubicBezTo>
                <a:close/>
              </a:path>
            </a:pathLst>
          </a:custGeom>
          <a:solidFill>
            <a:srgbClr val="8C3B3B"/>
          </a:solidFill>
          <a:ln/>
        </p:spPr>
      </p:sp>
      <p:sp>
        <p:nvSpPr>
          <p:cNvPr id="12" name="Text 10"/>
          <p:cNvSpPr/>
          <p:nvPr/>
        </p:nvSpPr>
        <p:spPr>
          <a:xfrm>
            <a:off x="826511" y="3302708"/>
            <a:ext cx="3028063" cy="3905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936" b="1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Prohibición absoluta:</a:t>
            </a:r>
            <a:r>
              <a:rPr lang="en-US" sz="936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 el laico no puede hacer lo que es propio del sacerdote.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4232125" y="1137694"/>
            <a:ext cx="3727220" cy="2835744"/>
          </a:xfrm>
          <a:custGeom>
            <a:avLst/>
            <a:gdLst/>
            <a:ahLst/>
            <a:cxnLst/>
            <a:rect l="l" t="t" r="r" b="b"/>
            <a:pathLst>
              <a:path w="3727220" h="2835744">
                <a:moveTo>
                  <a:pt x="67916" y="0"/>
                </a:moveTo>
                <a:lnTo>
                  <a:pt x="3659304" y="0"/>
                </a:lnTo>
                <a:cubicBezTo>
                  <a:pt x="3696813" y="0"/>
                  <a:pt x="3727220" y="30407"/>
                  <a:pt x="3727220" y="67916"/>
                </a:cubicBezTo>
                <a:lnTo>
                  <a:pt x="3727220" y="2767828"/>
                </a:lnTo>
                <a:cubicBezTo>
                  <a:pt x="3727220" y="2805337"/>
                  <a:pt x="3696813" y="2835744"/>
                  <a:pt x="3659304" y="2835744"/>
                </a:cubicBezTo>
                <a:lnTo>
                  <a:pt x="67916" y="2835744"/>
                </a:lnTo>
                <a:cubicBezTo>
                  <a:pt x="30407" y="2835744"/>
                  <a:pt x="0" y="2805337"/>
                  <a:pt x="0" y="2767828"/>
                </a:cubicBezTo>
                <a:lnTo>
                  <a:pt x="0" y="67916"/>
                </a:lnTo>
                <a:cubicBezTo>
                  <a:pt x="0" y="30432"/>
                  <a:pt x="30432" y="0"/>
                  <a:pt x="67916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C5A575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410420" y="1315989"/>
            <a:ext cx="407532" cy="407532"/>
          </a:xfrm>
          <a:custGeom>
            <a:avLst/>
            <a:gdLst/>
            <a:ahLst/>
            <a:cxnLst/>
            <a:rect l="l" t="t" r="r" b="b"/>
            <a:pathLst>
              <a:path w="407532" h="407532">
                <a:moveTo>
                  <a:pt x="203766" y="0"/>
                </a:moveTo>
                <a:lnTo>
                  <a:pt x="203766" y="0"/>
                </a:lnTo>
                <a:cubicBezTo>
                  <a:pt x="316303" y="0"/>
                  <a:pt x="407532" y="91229"/>
                  <a:pt x="407532" y="203766"/>
                </a:cubicBezTo>
                <a:lnTo>
                  <a:pt x="407532" y="203766"/>
                </a:lnTo>
                <a:cubicBezTo>
                  <a:pt x="407532" y="316303"/>
                  <a:pt x="316303" y="407532"/>
                  <a:pt x="203766" y="407532"/>
                </a:cubicBezTo>
                <a:lnTo>
                  <a:pt x="203766" y="407532"/>
                </a:lnTo>
                <a:cubicBezTo>
                  <a:pt x="91229" y="407532"/>
                  <a:pt x="0" y="316303"/>
                  <a:pt x="0" y="203766"/>
                </a:cubicBezTo>
                <a:lnTo>
                  <a:pt x="0" y="203766"/>
                </a:lnTo>
                <a:cubicBezTo>
                  <a:pt x="0" y="91229"/>
                  <a:pt x="91229" y="0"/>
                  <a:pt x="203766" y="0"/>
                </a:cubicBez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15" name="Shape 13"/>
          <p:cNvSpPr/>
          <p:nvPr/>
        </p:nvSpPr>
        <p:spPr>
          <a:xfrm>
            <a:off x="4529283" y="1434852"/>
            <a:ext cx="169805" cy="169805"/>
          </a:xfrm>
          <a:custGeom>
            <a:avLst/>
            <a:gdLst/>
            <a:ahLst/>
            <a:cxnLst/>
            <a:rect l="l" t="t" r="r" b="b"/>
            <a:pathLst>
              <a:path w="169805" h="169805">
                <a:moveTo>
                  <a:pt x="84903" y="46862"/>
                </a:moveTo>
                <a:lnTo>
                  <a:pt x="84903" y="149442"/>
                </a:lnTo>
                <a:lnTo>
                  <a:pt x="85068" y="149375"/>
                </a:lnTo>
                <a:cubicBezTo>
                  <a:pt x="103176" y="141847"/>
                  <a:pt x="122611" y="137967"/>
                  <a:pt x="142212" y="137967"/>
                </a:cubicBezTo>
                <a:lnTo>
                  <a:pt x="148579" y="137967"/>
                </a:lnTo>
                <a:lnTo>
                  <a:pt x="148579" y="31838"/>
                </a:lnTo>
                <a:lnTo>
                  <a:pt x="142212" y="31838"/>
                </a:lnTo>
                <a:cubicBezTo>
                  <a:pt x="128216" y="31838"/>
                  <a:pt x="114320" y="34624"/>
                  <a:pt x="101386" y="39997"/>
                </a:cubicBezTo>
                <a:cubicBezTo>
                  <a:pt x="95814" y="42319"/>
                  <a:pt x="90308" y="44607"/>
                  <a:pt x="84903" y="46862"/>
                </a:cubicBezTo>
                <a:close/>
                <a:moveTo>
                  <a:pt x="76578" y="20397"/>
                </a:moveTo>
                <a:lnTo>
                  <a:pt x="84903" y="23879"/>
                </a:lnTo>
                <a:lnTo>
                  <a:pt x="93227" y="20397"/>
                </a:lnTo>
                <a:cubicBezTo>
                  <a:pt x="108748" y="13929"/>
                  <a:pt x="125397" y="10613"/>
                  <a:pt x="142212" y="10613"/>
                </a:cubicBezTo>
                <a:lnTo>
                  <a:pt x="153886" y="10613"/>
                </a:lnTo>
                <a:cubicBezTo>
                  <a:pt x="162675" y="10613"/>
                  <a:pt x="169805" y="17743"/>
                  <a:pt x="169805" y="26532"/>
                </a:cubicBezTo>
                <a:lnTo>
                  <a:pt x="169805" y="143273"/>
                </a:lnTo>
                <a:cubicBezTo>
                  <a:pt x="169805" y="152062"/>
                  <a:pt x="162675" y="159192"/>
                  <a:pt x="153886" y="159192"/>
                </a:cubicBezTo>
                <a:lnTo>
                  <a:pt x="142212" y="159192"/>
                </a:lnTo>
                <a:cubicBezTo>
                  <a:pt x="125397" y="159192"/>
                  <a:pt x="108748" y="162509"/>
                  <a:pt x="93227" y="168976"/>
                </a:cubicBezTo>
                <a:lnTo>
                  <a:pt x="88982" y="170734"/>
                </a:lnTo>
                <a:cubicBezTo>
                  <a:pt x="86362" y="171828"/>
                  <a:pt x="83443" y="171828"/>
                  <a:pt x="80823" y="170734"/>
                </a:cubicBezTo>
                <a:lnTo>
                  <a:pt x="76578" y="168976"/>
                </a:lnTo>
                <a:cubicBezTo>
                  <a:pt x="61057" y="162509"/>
                  <a:pt x="44408" y="159192"/>
                  <a:pt x="27593" y="159192"/>
                </a:cubicBezTo>
                <a:lnTo>
                  <a:pt x="15919" y="159192"/>
                </a:lnTo>
                <a:cubicBezTo>
                  <a:pt x="7130" y="159192"/>
                  <a:pt x="0" y="152062"/>
                  <a:pt x="0" y="143273"/>
                </a:cubicBezTo>
                <a:lnTo>
                  <a:pt x="0" y="26532"/>
                </a:lnTo>
                <a:cubicBezTo>
                  <a:pt x="0" y="17743"/>
                  <a:pt x="7130" y="10613"/>
                  <a:pt x="15919" y="10613"/>
                </a:cubicBezTo>
                <a:lnTo>
                  <a:pt x="27593" y="10613"/>
                </a:lnTo>
                <a:cubicBezTo>
                  <a:pt x="44408" y="10613"/>
                  <a:pt x="61057" y="13929"/>
                  <a:pt x="76578" y="20397"/>
                </a:cubicBezTo>
                <a:close/>
              </a:path>
            </a:pathLst>
          </a:custGeom>
          <a:solidFill>
            <a:srgbClr val="1A1D24"/>
          </a:solidFill>
          <a:ln/>
        </p:spPr>
      </p:sp>
      <p:sp>
        <p:nvSpPr>
          <p:cNvPr id="16" name="Text 14"/>
          <p:cNvSpPr/>
          <p:nvPr/>
        </p:nvSpPr>
        <p:spPr>
          <a:xfrm>
            <a:off x="4919835" y="1400891"/>
            <a:ext cx="1579187" cy="23772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3" b="1" dirty="0">
                <a:solidFill>
                  <a:srgbClr val="C5A575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Sacrosanctum Concilium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4546264" y="1995209"/>
            <a:ext cx="3166864" cy="662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07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«Absolutamente nadie, aunque sea sacerdote, añada, quite o cambie cosa alguna por iniciativa propia en la liturgia».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4486832" y="2759331"/>
            <a:ext cx="3158373" cy="1698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>
              <a:lnSpc>
                <a:spcPct val="120000"/>
              </a:lnSpc>
            </a:pPr>
            <a:r>
              <a:rPr lang="en-US" sz="936" b="1" dirty="0">
                <a:solidFill>
                  <a:srgbClr val="C5A575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— 22 §3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4514425" y="3336669"/>
            <a:ext cx="148579" cy="118864"/>
          </a:xfrm>
          <a:custGeom>
            <a:avLst/>
            <a:gdLst/>
            <a:ahLst/>
            <a:cxnLst/>
            <a:rect l="l" t="t" r="r" b="b"/>
            <a:pathLst>
              <a:path w="148579" h="118864">
                <a:moveTo>
                  <a:pt x="89148" y="7429"/>
                </a:moveTo>
                <a:lnTo>
                  <a:pt x="118864" y="7429"/>
                </a:lnTo>
                <a:cubicBezTo>
                  <a:pt x="122973" y="7429"/>
                  <a:pt x="126292" y="10749"/>
                  <a:pt x="126292" y="14858"/>
                </a:cubicBezTo>
                <a:cubicBezTo>
                  <a:pt x="126292" y="18967"/>
                  <a:pt x="122973" y="22287"/>
                  <a:pt x="118864" y="22287"/>
                </a:cubicBezTo>
                <a:lnTo>
                  <a:pt x="92491" y="22287"/>
                </a:lnTo>
                <a:cubicBezTo>
                  <a:pt x="91283" y="28277"/>
                  <a:pt x="87174" y="33221"/>
                  <a:pt x="81719" y="35589"/>
                </a:cubicBezTo>
                <a:lnTo>
                  <a:pt x="81719" y="104006"/>
                </a:lnTo>
                <a:lnTo>
                  <a:pt x="118864" y="104006"/>
                </a:lnTo>
                <a:cubicBezTo>
                  <a:pt x="122973" y="104006"/>
                  <a:pt x="126292" y="107325"/>
                  <a:pt x="126292" y="111435"/>
                </a:cubicBezTo>
                <a:cubicBezTo>
                  <a:pt x="126292" y="115544"/>
                  <a:pt x="122973" y="118864"/>
                  <a:pt x="118864" y="118864"/>
                </a:cubicBezTo>
                <a:lnTo>
                  <a:pt x="29716" y="118864"/>
                </a:lnTo>
                <a:cubicBezTo>
                  <a:pt x="25607" y="118864"/>
                  <a:pt x="22287" y="115544"/>
                  <a:pt x="22287" y="111435"/>
                </a:cubicBezTo>
                <a:cubicBezTo>
                  <a:pt x="22287" y="107325"/>
                  <a:pt x="25607" y="104006"/>
                  <a:pt x="29716" y="104006"/>
                </a:cubicBezTo>
                <a:lnTo>
                  <a:pt x="66861" y="104006"/>
                </a:lnTo>
                <a:lnTo>
                  <a:pt x="66861" y="35589"/>
                </a:lnTo>
                <a:cubicBezTo>
                  <a:pt x="61405" y="33198"/>
                  <a:pt x="57296" y="28253"/>
                  <a:pt x="56089" y="22287"/>
                </a:cubicBezTo>
                <a:lnTo>
                  <a:pt x="29716" y="22287"/>
                </a:lnTo>
                <a:cubicBezTo>
                  <a:pt x="25607" y="22287"/>
                  <a:pt x="22287" y="18967"/>
                  <a:pt x="22287" y="14858"/>
                </a:cubicBezTo>
                <a:cubicBezTo>
                  <a:pt x="22287" y="10749"/>
                  <a:pt x="25607" y="7429"/>
                  <a:pt x="29716" y="7429"/>
                </a:cubicBezTo>
                <a:lnTo>
                  <a:pt x="59432" y="7429"/>
                </a:lnTo>
                <a:cubicBezTo>
                  <a:pt x="62821" y="2925"/>
                  <a:pt x="68207" y="0"/>
                  <a:pt x="74290" y="0"/>
                </a:cubicBezTo>
                <a:cubicBezTo>
                  <a:pt x="80372" y="0"/>
                  <a:pt x="85758" y="2925"/>
                  <a:pt x="89148" y="7429"/>
                </a:cubicBezTo>
                <a:close/>
                <a:moveTo>
                  <a:pt x="102055" y="74290"/>
                </a:moveTo>
                <a:lnTo>
                  <a:pt x="135672" y="74290"/>
                </a:lnTo>
                <a:lnTo>
                  <a:pt x="118864" y="45456"/>
                </a:lnTo>
                <a:lnTo>
                  <a:pt x="102055" y="74290"/>
                </a:lnTo>
                <a:close/>
                <a:moveTo>
                  <a:pt x="118864" y="96577"/>
                </a:moveTo>
                <a:cubicBezTo>
                  <a:pt x="104261" y="96577"/>
                  <a:pt x="92119" y="88683"/>
                  <a:pt x="89612" y="78260"/>
                </a:cubicBezTo>
                <a:cubicBezTo>
                  <a:pt x="89008" y="75706"/>
                  <a:pt x="89844" y="73082"/>
                  <a:pt x="91167" y="70807"/>
                </a:cubicBezTo>
                <a:lnTo>
                  <a:pt x="113269" y="32920"/>
                </a:lnTo>
                <a:cubicBezTo>
                  <a:pt x="114429" y="30923"/>
                  <a:pt x="116565" y="29716"/>
                  <a:pt x="118864" y="29716"/>
                </a:cubicBezTo>
                <a:cubicBezTo>
                  <a:pt x="121162" y="29716"/>
                  <a:pt x="123298" y="30946"/>
                  <a:pt x="124458" y="32920"/>
                </a:cubicBezTo>
                <a:lnTo>
                  <a:pt x="146560" y="70807"/>
                </a:lnTo>
                <a:cubicBezTo>
                  <a:pt x="147883" y="73082"/>
                  <a:pt x="148719" y="75706"/>
                  <a:pt x="148115" y="78260"/>
                </a:cubicBezTo>
                <a:cubicBezTo>
                  <a:pt x="145608" y="88660"/>
                  <a:pt x="133466" y="96577"/>
                  <a:pt x="118864" y="96577"/>
                </a:cubicBezTo>
                <a:close/>
                <a:moveTo>
                  <a:pt x="29437" y="45456"/>
                </a:moveTo>
                <a:lnTo>
                  <a:pt x="12629" y="74290"/>
                </a:lnTo>
                <a:lnTo>
                  <a:pt x="46269" y="74290"/>
                </a:lnTo>
                <a:lnTo>
                  <a:pt x="29437" y="45456"/>
                </a:lnTo>
                <a:close/>
                <a:moveTo>
                  <a:pt x="209" y="78260"/>
                </a:moveTo>
                <a:cubicBezTo>
                  <a:pt x="-395" y="75706"/>
                  <a:pt x="441" y="73082"/>
                  <a:pt x="1764" y="70807"/>
                </a:cubicBezTo>
                <a:lnTo>
                  <a:pt x="23866" y="32920"/>
                </a:lnTo>
                <a:cubicBezTo>
                  <a:pt x="25026" y="30923"/>
                  <a:pt x="27162" y="29716"/>
                  <a:pt x="29461" y="29716"/>
                </a:cubicBezTo>
                <a:cubicBezTo>
                  <a:pt x="31759" y="29716"/>
                  <a:pt x="33895" y="30946"/>
                  <a:pt x="35055" y="32920"/>
                </a:cubicBezTo>
                <a:lnTo>
                  <a:pt x="57157" y="70807"/>
                </a:lnTo>
                <a:cubicBezTo>
                  <a:pt x="58480" y="73082"/>
                  <a:pt x="59316" y="75706"/>
                  <a:pt x="58712" y="78260"/>
                </a:cubicBezTo>
                <a:cubicBezTo>
                  <a:pt x="56205" y="88660"/>
                  <a:pt x="44063" y="96577"/>
                  <a:pt x="29461" y="96577"/>
                </a:cubicBezTo>
                <a:cubicBezTo>
                  <a:pt x="14858" y="96577"/>
                  <a:pt x="2716" y="88683"/>
                  <a:pt x="209" y="78260"/>
                </a:cubicBez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20" name="Text 18"/>
          <p:cNvSpPr/>
          <p:nvPr/>
        </p:nvSpPr>
        <p:spPr>
          <a:xfrm>
            <a:off x="4710535" y="3302708"/>
            <a:ext cx="3028063" cy="3905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936" b="1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Principio de fidelidad:</a:t>
            </a:r>
            <a:r>
              <a:rPr lang="en-US" sz="936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 la liturgia no es espacio de creatividad subjetiva.</a:t>
            </a:r>
            <a:endParaRPr lang="en-US" sz="1600" dirty="0"/>
          </a:p>
        </p:txBody>
      </p:sp>
      <p:sp>
        <p:nvSpPr>
          <p:cNvPr id="21" name="Shape 19"/>
          <p:cNvSpPr/>
          <p:nvPr/>
        </p:nvSpPr>
        <p:spPr>
          <a:xfrm>
            <a:off x="8116282" y="1137694"/>
            <a:ext cx="3727220" cy="2835744"/>
          </a:xfrm>
          <a:custGeom>
            <a:avLst/>
            <a:gdLst/>
            <a:ahLst/>
            <a:cxnLst/>
            <a:rect l="l" t="t" r="r" b="b"/>
            <a:pathLst>
              <a:path w="3727220" h="2835744">
                <a:moveTo>
                  <a:pt x="67916" y="0"/>
                </a:moveTo>
                <a:lnTo>
                  <a:pt x="3659304" y="0"/>
                </a:lnTo>
                <a:cubicBezTo>
                  <a:pt x="3696813" y="0"/>
                  <a:pt x="3727220" y="30407"/>
                  <a:pt x="3727220" y="67916"/>
                </a:cubicBezTo>
                <a:lnTo>
                  <a:pt x="3727220" y="2767828"/>
                </a:lnTo>
                <a:cubicBezTo>
                  <a:pt x="3727220" y="2805337"/>
                  <a:pt x="3696813" y="2835744"/>
                  <a:pt x="3659304" y="2835744"/>
                </a:cubicBezTo>
                <a:lnTo>
                  <a:pt x="67916" y="2835744"/>
                </a:lnTo>
                <a:cubicBezTo>
                  <a:pt x="30407" y="2835744"/>
                  <a:pt x="0" y="2805337"/>
                  <a:pt x="0" y="2767828"/>
                </a:cubicBezTo>
                <a:lnTo>
                  <a:pt x="0" y="67916"/>
                </a:lnTo>
                <a:cubicBezTo>
                  <a:pt x="0" y="30432"/>
                  <a:pt x="30432" y="0"/>
                  <a:pt x="67916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7A5C58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8294577" y="1315989"/>
            <a:ext cx="407532" cy="407532"/>
          </a:xfrm>
          <a:custGeom>
            <a:avLst/>
            <a:gdLst/>
            <a:ahLst/>
            <a:cxnLst/>
            <a:rect l="l" t="t" r="r" b="b"/>
            <a:pathLst>
              <a:path w="407532" h="407532">
                <a:moveTo>
                  <a:pt x="203766" y="0"/>
                </a:moveTo>
                <a:lnTo>
                  <a:pt x="203766" y="0"/>
                </a:lnTo>
                <a:cubicBezTo>
                  <a:pt x="316303" y="0"/>
                  <a:pt x="407532" y="91229"/>
                  <a:pt x="407532" y="203766"/>
                </a:cubicBezTo>
                <a:lnTo>
                  <a:pt x="407532" y="203766"/>
                </a:lnTo>
                <a:cubicBezTo>
                  <a:pt x="407532" y="316303"/>
                  <a:pt x="316303" y="407532"/>
                  <a:pt x="203766" y="407532"/>
                </a:cubicBezTo>
                <a:lnTo>
                  <a:pt x="203766" y="407532"/>
                </a:lnTo>
                <a:cubicBezTo>
                  <a:pt x="91229" y="407532"/>
                  <a:pt x="0" y="316303"/>
                  <a:pt x="0" y="203766"/>
                </a:cubicBezTo>
                <a:lnTo>
                  <a:pt x="0" y="203766"/>
                </a:lnTo>
                <a:cubicBezTo>
                  <a:pt x="0" y="91229"/>
                  <a:pt x="91229" y="0"/>
                  <a:pt x="203766" y="0"/>
                </a:cubicBezTo>
                <a:close/>
              </a:path>
            </a:pathLst>
          </a:custGeom>
          <a:solidFill>
            <a:srgbClr val="7A5C58"/>
          </a:solidFill>
          <a:ln/>
        </p:spPr>
      </p:sp>
      <p:sp>
        <p:nvSpPr>
          <p:cNvPr id="23" name="Shape 21"/>
          <p:cNvSpPr/>
          <p:nvPr/>
        </p:nvSpPr>
        <p:spPr>
          <a:xfrm>
            <a:off x="8402828" y="1434852"/>
            <a:ext cx="191031" cy="169805"/>
          </a:xfrm>
          <a:custGeom>
            <a:avLst/>
            <a:gdLst/>
            <a:ahLst/>
            <a:cxnLst/>
            <a:rect l="l" t="t" r="r" b="b"/>
            <a:pathLst>
              <a:path w="191031" h="169805">
                <a:moveTo>
                  <a:pt x="0" y="37145"/>
                </a:moveTo>
                <a:cubicBezTo>
                  <a:pt x="0" y="23381"/>
                  <a:pt x="10480" y="12072"/>
                  <a:pt x="23879" y="10745"/>
                </a:cubicBezTo>
                <a:lnTo>
                  <a:pt x="23879" y="10613"/>
                </a:lnTo>
                <a:lnTo>
                  <a:pt x="116741" y="10613"/>
                </a:lnTo>
                <a:cubicBezTo>
                  <a:pt x="134318" y="10613"/>
                  <a:pt x="148579" y="24874"/>
                  <a:pt x="148579" y="42451"/>
                </a:cubicBezTo>
                <a:lnTo>
                  <a:pt x="148579" y="100822"/>
                </a:lnTo>
                <a:lnTo>
                  <a:pt x="90209" y="100822"/>
                </a:lnTo>
                <a:cubicBezTo>
                  <a:pt x="77009" y="100822"/>
                  <a:pt x="66330" y="111501"/>
                  <a:pt x="66330" y="124701"/>
                </a:cubicBezTo>
                <a:lnTo>
                  <a:pt x="66330" y="144600"/>
                </a:lnTo>
                <a:cubicBezTo>
                  <a:pt x="66330" y="152659"/>
                  <a:pt x="59797" y="159192"/>
                  <a:pt x="51737" y="159192"/>
                </a:cubicBezTo>
                <a:cubicBezTo>
                  <a:pt x="43678" y="159192"/>
                  <a:pt x="37145" y="152659"/>
                  <a:pt x="37145" y="144600"/>
                </a:cubicBezTo>
                <a:lnTo>
                  <a:pt x="37145" y="68983"/>
                </a:lnTo>
                <a:lnTo>
                  <a:pt x="15919" y="68983"/>
                </a:lnTo>
                <a:cubicBezTo>
                  <a:pt x="7130" y="68983"/>
                  <a:pt x="0" y="61853"/>
                  <a:pt x="0" y="53064"/>
                </a:cubicBezTo>
                <a:lnTo>
                  <a:pt x="0" y="37145"/>
                </a:lnTo>
                <a:close/>
                <a:moveTo>
                  <a:pt x="78535" y="159192"/>
                </a:moveTo>
                <a:cubicBezTo>
                  <a:pt x="80890" y="154848"/>
                  <a:pt x="82249" y="149873"/>
                  <a:pt x="82249" y="144600"/>
                </a:cubicBezTo>
                <a:lnTo>
                  <a:pt x="82249" y="124701"/>
                </a:lnTo>
                <a:cubicBezTo>
                  <a:pt x="82249" y="120290"/>
                  <a:pt x="85798" y="116741"/>
                  <a:pt x="90209" y="116741"/>
                </a:cubicBezTo>
                <a:lnTo>
                  <a:pt x="172458" y="116741"/>
                </a:lnTo>
                <a:cubicBezTo>
                  <a:pt x="176869" y="116741"/>
                  <a:pt x="180418" y="120290"/>
                  <a:pt x="180418" y="124701"/>
                </a:cubicBezTo>
                <a:lnTo>
                  <a:pt x="180418" y="132660"/>
                </a:lnTo>
                <a:cubicBezTo>
                  <a:pt x="180418" y="147319"/>
                  <a:pt x="168545" y="159192"/>
                  <a:pt x="153886" y="159192"/>
                </a:cubicBezTo>
                <a:lnTo>
                  <a:pt x="78535" y="159192"/>
                </a:lnTo>
                <a:close/>
                <a:moveTo>
                  <a:pt x="26532" y="26532"/>
                </a:moveTo>
                <a:cubicBezTo>
                  <a:pt x="20662" y="26532"/>
                  <a:pt x="15919" y="31275"/>
                  <a:pt x="15919" y="37145"/>
                </a:cubicBezTo>
                <a:lnTo>
                  <a:pt x="15919" y="53064"/>
                </a:lnTo>
                <a:lnTo>
                  <a:pt x="37145" y="53064"/>
                </a:lnTo>
                <a:lnTo>
                  <a:pt x="37145" y="37145"/>
                </a:lnTo>
                <a:cubicBezTo>
                  <a:pt x="37145" y="31275"/>
                  <a:pt x="32402" y="26532"/>
                  <a:pt x="26532" y="26532"/>
                </a:cubicBezTo>
                <a:close/>
              </a:path>
            </a:pathLst>
          </a:custGeom>
          <a:solidFill>
            <a:srgbClr val="E8E6E1"/>
          </a:solidFill>
          <a:ln/>
        </p:spPr>
      </p:sp>
      <p:sp>
        <p:nvSpPr>
          <p:cNvPr id="24" name="Text 22"/>
          <p:cNvSpPr/>
          <p:nvPr/>
        </p:nvSpPr>
        <p:spPr>
          <a:xfrm>
            <a:off x="8803992" y="1400891"/>
            <a:ext cx="1782953" cy="23772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203" b="1" dirty="0">
                <a:solidFill>
                  <a:srgbClr val="7A5C58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Código de Derecho Canónico</a:t>
            </a:r>
            <a:endParaRPr lang="en-US" sz="1600" dirty="0"/>
          </a:p>
        </p:txBody>
      </p:sp>
      <p:sp>
        <p:nvSpPr>
          <p:cNvPr id="25" name="Text 23"/>
          <p:cNvSpPr/>
          <p:nvPr/>
        </p:nvSpPr>
        <p:spPr>
          <a:xfrm>
            <a:off x="8430421" y="1995209"/>
            <a:ext cx="3166864" cy="662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07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«El ministro que puede realizar el sacramento de la Eucaristía en la persona de Cristo es solamente el sacerdote válidamente ordenado».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8370989" y="2759331"/>
            <a:ext cx="3158373" cy="1698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>
              <a:lnSpc>
                <a:spcPct val="120000"/>
              </a:lnSpc>
            </a:pPr>
            <a:r>
              <a:rPr lang="en-US" sz="936" b="1" dirty="0">
                <a:solidFill>
                  <a:srgbClr val="7A5C58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— c. 900 §1</a:t>
            </a:r>
            <a:endParaRPr lang="en-US" sz="1600" dirty="0"/>
          </a:p>
        </p:txBody>
      </p:sp>
      <p:sp>
        <p:nvSpPr>
          <p:cNvPr id="27" name="Shape 25"/>
          <p:cNvSpPr/>
          <p:nvPr/>
        </p:nvSpPr>
        <p:spPr>
          <a:xfrm>
            <a:off x="8413440" y="3529822"/>
            <a:ext cx="118864" cy="118864"/>
          </a:xfrm>
          <a:custGeom>
            <a:avLst/>
            <a:gdLst/>
            <a:ahLst/>
            <a:cxnLst/>
            <a:rect l="l" t="t" r="r" b="b"/>
            <a:pathLst>
              <a:path w="118864" h="118864">
                <a:moveTo>
                  <a:pt x="78004" y="81719"/>
                </a:moveTo>
                <a:cubicBezTo>
                  <a:pt x="100570" y="81719"/>
                  <a:pt x="118864" y="63425"/>
                  <a:pt x="118864" y="40859"/>
                </a:cubicBezTo>
                <a:cubicBezTo>
                  <a:pt x="118864" y="18294"/>
                  <a:pt x="100570" y="0"/>
                  <a:pt x="78004" y="0"/>
                </a:cubicBezTo>
                <a:cubicBezTo>
                  <a:pt x="55439" y="0"/>
                  <a:pt x="37145" y="18294"/>
                  <a:pt x="37145" y="40859"/>
                </a:cubicBezTo>
                <a:cubicBezTo>
                  <a:pt x="37145" y="45201"/>
                  <a:pt x="37818" y="49403"/>
                  <a:pt x="39072" y="53326"/>
                </a:cubicBezTo>
                <a:lnTo>
                  <a:pt x="1625" y="90773"/>
                </a:lnTo>
                <a:cubicBezTo>
                  <a:pt x="580" y="91817"/>
                  <a:pt x="0" y="93234"/>
                  <a:pt x="0" y="94719"/>
                </a:cubicBezTo>
                <a:lnTo>
                  <a:pt x="0" y="113292"/>
                </a:lnTo>
                <a:cubicBezTo>
                  <a:pt x="0" y="116379"/>
                  <a:pt x="2484" y="118864"/>
                  <a:pt x="5572" y="118864"/>
                </a:cubicBezTo>
                <a:lnTo>
                  <a:pt x="24144" y="118864"/>
                </a:lnTo>
                <a:cubicBezTo>
                  <a:pt x="27232" y="118864"/>
                  <a:pt x="29716" y="116379"/>
                  <a:pt x="29716" y="113292"/>
                </a:cubicBezTo>
                <a:lnTo>
                  <a:pt x="29716" y="104006"/>
                </a:lnTo>
                <a:lnTo>
                  <a:pt x="39002" y="104006"/>
                </a:lnTo>
                <a:cubicBezTo>
                  <a:pt x="42090" y="104006"/>
                  <a:pt x="44574" y="101522"/>
                  <a:pt x="44574" y="98434"/>
                </a:cubicBezTo>
                <a:lnTo>
                  <a:pt x="44574" y="89148"/>
                </a:lnTo>
                <a:lnTo>
                  <a:pt x="53860" y="89148"/>
                </a:lnTo>
                <a:cubicBezTo>
                  <a:pt x="55346" y="89148"/>
                  <a:pt x="56762" y="88567"/>
                  <a:pt x="57807" y="87523"/>
                </a:cubicBezTo>
                <a:lnTo>
                  <a:pt x="65537" y="79792"/>
                </a:lnTo>
                <a:cubicBezTo>
                  <a:pt x="69461" y="81045"/>
                  <a:pt x="73663" y="81719"/>
                  <a:pt x="78004" y="81719"/>
                </a:cubicBezTo>
                <a:close/>
                <a:moveTo>
                  <a:pt x="87290" y="22287"/>
                </a:moveTo>
                <a:cubicBezTo>
                  <a:pt x="92416" y="22287"/>
                  <a:pt x="96577" y="26448"/>
                  <a:pt x="96577" y="31573"/>
                </a:cubicBezTo>
                <a:cubicBezTo>
                  <a:pt x="96577" y="36698"/>
                  <a:pt x="92416" y="40859"/>
                  <a:pt x="87290" y="40859"/>
                </a:cubicBezTo>
                <a:cubicBezTo>
                  <a:pt x="82165" y="40859"/>
                  <a:pt x="78004" y="36698"/>
                  <a:pt x="78004" y="31573"/>
                </a:cubicBezTo>
                <a:cubicBezTo>
                  <a:pt x="78004" y="26448"/>
                  <a:pt x="82165" y="22287"/>
                  <a:pt x="87290" y="22287"/>
                </a:cubicBezTo>
                <a:close/>
              </a:path>
            </a:pathLst>
          </a:custGeom>
          <a:solidFill>
            <a:srgbClr val="7A5C58"/>
          </a:solidFill>
          <a:ln/>
        </p:spPr>
      </p:sp>
      <p:sp>
        <p:nvSpPr>
          <p:cNvPr id="28" name="Text 26"/>
          <p:cNvSpPr/>
          <p:nvPr/>
        </p:nvSpPr>
        <p:spPr>
          <a:xfrm>
            <a:off x="8594692" y="3495861"/>
            <a:ext cx="3028063" cy="1952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936" b="1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Exclusividad sacerdotal:</a:t>
            </a:r>
            <a:r>
              <a:rPr lang="en-US" sz="936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 solo el sacerdote puede consagrar.</a:t>
            </a:r>
            <a:endParaRPr lang="en-US" sz="1600" dirty="0"/>
          </a:p>
        </p:txBody>
      </p:sp>
      <p:sp>
        <p:nvSpPr>
          <p:cNvPr id="29" name="Shape 27"/>
          <p:cNvSpPr/>
          <p:nvPr/>
        </p:nvSpPr>
        <p:spPr>
          <a:xfrm>
            <a:off x="356591" y="4113526"/>
            <a:ext cx="33961" cy="2521604"/>
          </a:xfrm>
          <a:custGeom>
            <a:avLst/>
            <a:gdLst/>
            <a:ahLst/>
            <a:cxnLst/>
            <a:rect l="l" t="t" r="r" b="b"/>
            <a:pathLst>
              <a:path w="33961" h="2521604">
                <a:moveTo>
                  <a:pt x="33961" y="0"/>
                </a:moveTo>
                <a:lnTo>
                  <a:pt x="33961" y="0"/>
                </a:lnTo>
                <a:lnTo>
                  <a:pt x="33961" y="2521604"/>
                </a:lnTo>
                <a:lnTo>
                  <a:pt x="33961" y="2521604"/>
                </a:lnTo>
                <a:cubicBezTo>
                  <a:pt x="15205" y="2521604"/>
                  <a:pt x="0" y="2506400"/>
                  <a:pt x="0" y="2487643"/>
                </a:cubicBezTo>
                <a:lnTo>
                  <a:pt x="0" y="33961"/>
                </a:lnTo>
                <a:cubicBezTo>
                  <a:pt x="0" y="15205"/>
                  <a:pt x="15205" y="0"/>
                  <a:pt x="33961" y="0"/>
                </a:cubicBez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30" name="Shape 28"/>
          <p:cNvSpPr/>
          <p:nvPr/>
        </p:nvSpPr>
        <p:spPr>
          <a:xfrm>
            <a:off x="585827" y="4317292"/>
            <a:ext cx="127354" cy="169805"/>
          </a:xfrm>
          <a:custGeom>
            <a:avLst/>
            <a:gdLst/>
            <a:ahLst/>
            <a:cxnLst/>
            <a:rect l="l" t="t" r="r" b="b"/>
            <a:pathLst>
              <a:path w="127354" h="169805">
                <a:moveTo>
                  <a:pt x="97140" y="127354"/>
                </a:moveTo>
                <a:cubicBezTo>
                  <a:pt x="99561" y="119958"/>
                  <a:pt x="104404" y="113259"/>
                  <a:pt x="109876" y="107488"/>
                </a:cubicBezTo>
                <a:cubicBezTo>
                  <a:pt x="120721" y="96079"/>
                  <a:pt x="127354" y="80657"/>
                  <a:pt x="127354" y="63677"/>
                </a:cubicBezTo>
                <a:cubicBezTo>
                  <a:pt x="127354" y="28522"/>
                  <a:pt x="98832" y="0"/>
                  <a:pt x="63677" y="0"/>
                </a:cubicBezTo>
                <a:cubicBezTo>
                  <a:pt x="28522" y="0"/>
                  <a:pt x="0" y="28522"/>
                  <a:pt x="0" y="63677"/>
                </a:cubicBezTo>
                <a:cubicBezTo>
                  <a:pt x="0" y="80657"/>
                  <a:pt x="6633" y="96079"/>
                  <a:pt x="17478" y="107488"/>
                </a:cubicBezTo>
                <a:cubicBezTo>
                  <a:pt x="22950" y="113259"/>
                  <a:pt x="27825" y="119958"/>
                  <a:pt x="30213" y="127354"/>
                </a:cubicBezTo>
                <a:lnTo>
                  <a:pt x="97107" y="127354"/>
                </a:lnTo>
                <a:close/>
                <a:moveTo>
                  <a:pt x="95515" y="143273"/>
                </a:moveTo>
                <a:lnTo>
                  <a:pt x="31838" y="143273"/>
                </a:lnTo>
                <a:lnTo>
                  <a:pt x="31838" y="148579"/>
                </a:lnTo>
                <a:cubicBezTo>
                  <a:pt x="31838" y="163238"/>
                  <a:pt x="43712" y="175111"/>
                  <a:pt x="58370" y="175111"/>
                </a:cubicBezTo>
                <a:lnTo>
                  <a:pt x="68983" y="175111"/>
                </a:lnTo>
                <a:cubicBezTo>
                  <a:pt x="83642" y="175111"/>
                  <a:pt x="95515" y="163238"/>
                  <a:pt x="95515" y="148579"/>
                </a:cubicBezTo>
                <a:lnTo>
                  <a:pt x="95515" y="143273"/>
                </a:lnTo>
                <a:close/>
                <a:moveTo>
                  <a:pt x="61024" y="37145"/>
                </a:moveTo>
                <a:cubicBezTo>
                  <a:pt x="47824" y="37145"/>
                  <a:pt x="37145" y="47824"/>
                  <a:pt x="37145" y="61024"/>
                </a:cubicBezTo>
                <a:cubicBezTo>
                  <a:pt x="37145" y="65435"/>
                  <a:pt x="33596" y="68983"/>
                  <a:pt x="29185" y="68983"/>
                </a:cubicBezTo>
                <a:cubicBezTo>
                  <a:pt x="24774" y="68983"/>
                  <a:pt x="21226" y="65435"/>
                  <a:pt x="21226" y="61024"/>
                </a:cubicBezTo>
                <a:cubicBezTo>
                  <a:pt x="21226" y="39035"/>
                  <a:pt x="39035" y="21226"/>
                  <a:pt x="61024" y="21226"/>
                </a:cubicBezTo>
                <a:cubicBezTo>
                  <a:pt x="65435" y="21226"/>
                  <a:pt x="68983" y="24774"/>
                  <a:pt x="68983" y="29185"/>
                </a:cubicBezTo>
                <a:cubicBezTo>
                  <a:pt x="68983" y="33596"/>
                  <a:pt x="65435" y="37145"/>
                  <a:pt x="61024" y="37145"/>
                </a:cubicBez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31" name="Text 29"/>
          <p:cNvSpPr/>
          <p:nvPr/>
        </p:nvSpPr>
        <p:spPr>
          <a:xfrm>
            <a:off x="755632" y="4283331"/>
            <a:ext cx="11011855" cy="23772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337" b="1" dirty="0">
                <a:solidFill>
                  <a:srgbClr val="C5A575"/>
                </a:solidFill>
                <a:latin typeface="Oranienbaum" pitchFamily="34" charset="0"/>
                <a:ea typeface="Oranienbaum" pitchFamily="34" charset="-122"/>
                <a:cs typeface="Oranienbaum" pitchFamily="34" charset="-120"/>
              </a:rPr>
              <a:t>Síntesis: El Principio del Concilio</a:t>
            </a:r>
            <a:endParaRPr lang="en-US" sz="1600" dirty="0"/>
          </a:p>
        </p:txBody>
      </p:sp>
      <p:sp>
        <p:nvSpPr>
          <p:cNvPr id="32" name="Text 30"/>
          <p:cNvSpPr/>
          <p:nvPr/>
        </p:nvSpPr>
        <p:spPr>
          <a:xfrm>
            <a:off x="641014" y="4758786"/>
            <a:ext cx="10943933" cy="24621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40000"/>
              </a:lnSpc>
            </a:pPr>
            <a:r>
              <a:rPr lang="en-US" sz="1203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«Cada uno, ministro o fiel, al desempeñar su función, hará todo y sólo aquello que le corresponde»</a:t>
            </a:r>
            <a:endParaRPr lang="en-US" sz="1600" dirty="0"/>
          </a:p>
        </p:txBody>
      </p:sp>
      <p:sp>
        <p:nvSpPr>
          <p:cNvPr id="33" name="Text 31"/>
          <p:cNvSpPr/>
          <p:nvPr/>
        </p:nvSpPr>
        <p:spPr>
          <a:xfrm>
            <a:off x="611298" y="5075047"/>
            <a:ext cx="10935443" cy="20376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>
              <a:lnSpc>
                <a:spcPct val="130000"/>
              </a:lnSpc>
            </a:pPr>
            <a:r>
              <a:rPr lang="en-US" sz="1070" b="1" dirty="0">
                <a:solidFill>
                  <a:srgbClr val="C5A575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— Sacrosanctum Concilium 28-29</a:t>
            </a:r>
            <a:endParaRPr lang="en-US" sz="1600" dirty="0"/>
          </a:p>
        </p:txBody>
      </p:sp>
      <p:sp>
        <p:nvSpPr>
          <p:cNvPr id="34" name="Shape 32"/>
          <p:cNvSpPr/>
          <p:nvPr/>
        </p:nvSpPr>
        <p:spPr>
          <a:xfrm>
            <a:off x="2240630" y="5618423"/>
            <a:ext cx="229237" cy="203766"/>
          </a:xfrm>
          <a:custGeom>
            <a:avLst/>
            <a:gdLst/>
            <a:ahLst/>
            <a:cxnLst/>
            <a:rect l="l" t="t" r="r" b="b"/>
            <a:pathLst>
              <a:path w="229237" h="203766">
                <a:moveTo>
                  <a:pt x="124568" y="34704"/>
                </a:moveTo>
                <a:cubicBezTo>
                  <a:pt x="128229" y="31799"/>
                  <a:pt x="130538" y="27301"/>
                  <a:pt x="130538" y="22287"/>
                </a:cubicBezTo>
                <a:cubicBezTo>
                  <a:pt x="130538" y="13492"/>
                  <a:pt x="123414" y="6368"/>
                  <a:pt x="114618" y="6368"/>
                </a:cubicBezTo>
                <a:cubicBezTo>
                  <a:pt x="105823" y="6368"/>
                  <a:pt x="98699" y="13492"/>
                  <a:pt x="98699" y="22287"/>
                </a:cubicBezTo>
                <a:cubicBezTo>
                  <a:pt x="98699" y="27301"/>
                  <a:pt x="101047" y="31799"/>
                  <a:pt x="104669" y="34704"/>
                </a:cubicBezTo>
                <a:lnTo>
                  <a:pt x="77447" y="77527"/>
                </a:lnTo>
                <a:cubicBezTo>
                  <a:pt x="73467" y="83775"/>
                  <a:pt x="64990" y="85327"/>
                  <a:pt x="59060" y="80870"/>
                </a:cubicBezTo>
                <a:lnTo>
                  <a:pt x="35380" y="63160"/>
                </a:lnTo>
                <a:cubicBezTo>
                  <a:pt x="37171" y="60612"/>
                  <a:pt x="38206" y="57468"/>
                  <a:pt x="38206" y="54125"/>
                </a:cubicBezTo>
                <a:cubicBezTo>
                  <a:pt x="38206" y="45330"/>
                  <a:pt x="31082" y="38206"/>
                  <a:pt x="22287" y="38206"/>
                </a:cubicBezTo>
                <a:cubicBezTo>
                  <a:pt x="13492" y="38206"/>
                  <a:pt x="6368" y="45330"/>
                  <a:pt x="6368" y="54125"/>
                </a:cubicBezTo>
                <a:cubicBezTo>
                  <a:pt x="6368" y="62801"/>
                  <a:pt x="13332" y="69885"/>
                  <a:pt x="21969" y="70045"/>
                </a:cubicBezTo>
                <a:lnTo>
                  <a:pt x="34943" y="156605"/>
                </a:lnTo>
                <a:cubicBezTo>
                  <a:pt x="36813" y="169062"/>
                  <a:pt x="47519" y="178295"/>
                  <a:pt x="60135" y="178295"/>
                </a:cubicBezTo>
                <a:lnTo>
                  <a:pt x="169102" y="178295"/>
                </a:lnTo>
                <a:cubicBezTo>
                  <a:pt x="181718" y="178295"/>
                  <a:pt x="192424" y="169062"/>
                  <a:pt x="194294" y="156605"/>
                </a:cubicBezTo>
                <a:lnTo>
                  <a:pt x="207268" y="70045"/>
                </a:lnTo>
                <a:cubicBezTo>
                  <a:pt x="215904" y="69885"/>
                  <a:pt x="222869" y="62801"/>
                  <a:pt x="222869" y="54125"/>
                </a:cubicBezTo>
                <a:cubicBezTo>
                  <a:pt x="222869" y="45330"/>
                  <a:pt x="215745" y="38206"/>
                  <a:pt x="206950" y="38206"/>
                </a:cubicBezTo>
                <a:cubicBezTo>
                  <a:pt x="198154" y="38206"/>
                  <a:pt x="191031" y="45330"/>
                  <a:pt x="191031" y="54125"/>
                </a:cubicBezTo>
                <a:cubicBezTo>
                  <a:pt x="191031" y="57468"/>
                  <a:pt x="192065" y="60612"/>
                  <a:pt x="193856" y="63160"/>
                </a:cubicBezTo>
                <a:lnTo>
                  <a:pt x="170216" y="80909"/>
                </a:lnTo>
                <a:cubicBezTo>
                  <a:pt x="164286" y="85367"/>
                  <a:pt x="155809" y="83815"/>
                  <a:pt x="151830" y="77566"/>
                </a:cubicBezTo>
                <a:lnTo>
                  <a:pt x="124568" y="34704"/>
                </a:lnTo>
                <a:close/>
              </a:path>
            </a:pathLst>
          </a:custGeom>
          <a:solidFill>
            <a:srgbClr val="C5A575"/>
          </a:solidFill>
          <a:ln/>
        </p:spPr>
      </p:sp>
      <p:sp>
        <p:nvSpPr>
          <p:cNvPr id="35" name="Text 33"/>
          <p:cNvSpPr/>
          <p:nvPr/>
        </p:nvSpPr>
        <p:spPr>
          <a:xfrm>
            <a:off x="615543" y="5890111"/>
            <a:ext cx="3481003" cy="1698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936" b="1" dirty="0">
                <a:solidFill>
                  <a:srgbClr val="C5A575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El presidente</a:t>
            </a:r>
            <a:r>
              <a:rPr lang="en-US" sz="936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 manifiesta sacramentalmente a Cristo Cabeza</a:t>
            </a:r>
            <a:endParaRPr lang="en-US" sz="1600" dirty="0"/>
          </a:p>
        </p:txBody>
      </p:sp>
      <p:sp>
        <p:nvSpPr>
          <p:cNvPr id="36" name="Shape 34"/>
          <p:cNvSpPr/>
          <p:nvPr/>
        </p:nvSpPr>
        <p:spPr>
          <a:xfrm>
            <a:off x="6000219" y="5618423"/>
            <a:ext cx="229237" cy="203766"/>
          </a:xfrm>
          <a:custGeom>
            <a:avLst/>
            <a:gdLst/>
            <a:ahLst/>
            <a:cxnLst/>
            <a:rect l="l" t="t" r="r" b="b"/>
            <a:pathLst>
              <a:path w="229237" h="203766">
                <a:moveTo>
                  <a:pt x="107017" y="21173"/>
                </a:moveTo>
                <a:lnTo>
                  <a:pt x="60612" y="72751"/>
                </a:lnTo>
                <a:cubicBezTo>
                  <a:pt x="58782" y="74781"/>
                  <a:pt x="58861" y="77925"/>
                  <a:pt x="60811" y="79875"/>
                </a:cubicBezTo>
                <a:cubicBezTo>
                  <a:pt x="72950" y="92013"/>
                  <a:pt x="92650" y="92013"/>
                  <a:pt x="104788" y="79875"/>
                </a:cubicBezTo>
                <a:lnTo>
                  <a:pt x="117444" y="67219"/>
                </a:lnTo>
                <a:cubicBezTo>
                  <a:pt x="119116" y="65547"/>
                  <a:pt x="121225" y="64632"/>
                  <a:pt x="123374" y="64473"/>
                </a:cubicBezTo>
                <a:cubicBezTo>
                  <a:pt x="126080" y="64234"/>
                  <a:pt x="128866" y="65149"/>
                  <a:pt x="130936" y="67219"/>
                </a:cubicBezTo>
                <a:lnTo>
                  <a:pt x="201219" y="136905"/>
                </a:lnTo>
                <a:lnTo>
                  <a:pt x="229237" y="114618"/>
                </a:lnTo>
                <a:lnTo>
                  <a:pt x="229237" y="0"/>
                </a:lnTo>
                <a:lnTo>
                  <a:pt x="184663" y="25471"/>
                </a:lnTo>
                <a:lnTo>
                  <a:pt x="175191" y="19143"/>
                </a:lnTo>
                <a:cubicBezTo>
                  <a:pt x="168903" y="14964"/>
                  <a:pt x="161540" y="12735"/>
                  <a:pt x="153979" y="12735"/>
                </a:cubicBezTo>
                <a:lnTo>
                  <a:pt x="125961" y="12735"/>
                </a:lnTo>
                <a:cubicBezTo>
                  <a:pt x="125523" y="12735"/>
                  <a:pt x="125045" y="12735"/>
                  <a:pt x="124608" y="12775"/>
                </a:cubicBezTo>
                <a:cubicBezTo>
                  <a:pt x="117882" y="13133"/>
                  <a:pt x="111554" y="16158"/>
                  <a:pt x="107017" y="21173"/>
                </a:cubicBezTo>
                <a:close/>
                <a:moveTo>
                  <a:pt x="46405" y="59976"/>
                </a:moveTo>
                <a:lnTo>
                  <a:pt x="88909" y="12735"/>
                </a:lnTo>
                <a:lnTo>
                  <a:pt x="73149" y="12735"/>
                </a:lnTo>
                <a:cubicBezTo>
                  <a:pt x="63000" y="12735"/>
                  <a:pt x="53290" y="16755"/>
                  <a:pt x="46126" y="23919"/>
                </a:cubicBezTo>
                <a:lnTo>
                  <a:pt x="0" y="76412"/>
                </a:lnTo>
                <a:lnTo>
                  <a:pt x="0" y="216501"/>
                </a:lnTo>
                <a:lnTo>
                  <a:pt x="57309" y="162376"/>
                </a:lnTo>
                <a:lnTo>
                  <a:pt x="62244" y="166475"/>
                </a:lnTo>
                <a:cubicBezTo>
                  <a:pt x="71398" y="174116"/>
                  <a:pt x="82939" y="178295"/>
                  <a:pt x="94839" y="178295"/>
                </a:cubicBezTo>
                <a:lnTo>
                  <a:pt x="101087" y="178295"/>
                </a:lnTo>
                <a:lnTo>
                  <a:pt x="98301" y="175509"/>
                </a:lnTo>
                <a:cubicBezTo>
                  <a:pt x="94560" y="171768"/>
                  <a:pt x="94560" y="165719"/>
                  <a:pt x="98301" y="162018"/>
                </a:cubicBezTo>
                <a:cubicBezTo>
                  <a:pt x="102042" y="158317"/>
                  <a:pt x="108092" y="158277"/>
                  <a:pt x="111793" y="162018"/>
                </a:cubicBezTo>
                <a:lnTo>
                  <a:pt x="128110" y="178335"/>
                </a:lnTo>
                <a:lnTo>
                  <a:pt x="131692" y="178335"/>
                </a:lnTo>
                <a:cubicBezTo>
                  <a:pt x="139293" y="178335"/>
                  <a:pt x="146735" y="176624"/>
                  <a:pt x="153501" y="173440"/>
                </a:cubicBezTo>
                <a:lnTo>
                  <a:pt x="142875" y="162774"/>
                </a:lnTo>
                <a:cubicBezTo>
                  <a:pt x="139134" y="159033"/>
                  <a:pt x="139134" y="152984"/>
                  <a:pt x="142875" y="149282"/>
                </a:cubicBezTo>
                <a:cubicBezTo>
                  <a:pt x="146616" y="145581"/>
                  <a:pt x="152665" y="145541"/>
                  <a:pt x="156367" y="149282"/>
                </a:cubicBezTo>
                <a:lnTo>
                  <a:pt x="169102" y="162018"/>
                </a:lnTo>
                <a:lnTo>
                  <a:pt x="176067" y="155053"/>
                </a:lnTo>
                <a:cubicBezTo>
                  <a:pt x="179609" y="151511"/>
                  <a:pt x="180643" y="146377"/>
                  <a:pt x="179091" y="141880"/>
                </a:cubicBezTo>
                <a:lnTo>
                  <a:pt x="124210" y="87436"/>
                </a:lnTo>
                <a:lnTo>
                  <a:pt x="118280" y="93366"/>
                </a:lnTo>
                <a:cubicBezTo>
                  <a:pt x="98659" y="112987"/>
                  <a:pt x="66901" y="112987"/>
                  <a:pt x="47280" y="93366"/>
                </a:cubicBezTo>
                <a:cubicBezTo>
                  <a:pt x="38127" y="84213"/>
                  <a:pt x="37768" y="69527"/>
                  <a:pt x="46405" y="59936"/>
                </a:cubicBezTo>
                <a:close/>
              </a:path>
            </a:pathLst>
          </a:custGeom>
          <a:solidFill>
            <a:srgbClr val="7A5C58"/>
          </a:solidFill>
          <a:ln/>
        </p:spPr>
      </p:sp>
      <p:sp>
        <p:nvSpPr>
          <p:cNvPr id="37" name="Text 35"/>
          <p:cNvSpPr/>
          <p:nvPr/>
        </p:nvSpPr>
        <p:spPr>
          <a:xfrm>
            <a:off x="4375132" y="5890111"/>
            <a:ext cx="3481003" cy="1698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936" b="1" dirty="0">
                <a:solidFill>
                  <a:srgbClr val="7A5C58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El diácono</a:t>
            </a:r>
            <a:r>
              <a:rPr lang="en-US" sz="936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 manifiesta el servicio de Cristo</a:t>
            </a:r>
            <a:endParaRPr lang="en-US" sz="1600" dirty="0"/>
          </a:p>
        </p:txBody>
      </p:sp>
      <p:sp>
        <p:nvSpPr>
          <p:cNvPr id="38" name="Shape 36"/>
          <p:cNvSpPr/>
          <p:nvPr/>
        </p:nvSpPr>
        <p:spPr>
          <a:xfrm>
            <a:off x="9747073" y="5618423"/>
            <a:ext cx="254708" cy="203766"/>
          </a:xfrm>
          <a:custGeom>
            <a:avLst/>
            <a:gdLst/>
            <a:ahLst/>
            <a:cxnLst/>
            <a:rect l="l" t="t" r="r" b="b"/>
            <a:pathLst>
              <a:path w="254708" h="203766">
                <a:moveTo>
                  <a:pt x="127354" y="6368"/>
                </a:moveTo>
                <a:cubicBezTo>
                  <a:pt x="150198" y="6368"/>
                  <a:pt x="168744" y="24914"/>
                  <a:pt x="168744" y="47758"/>
                </a:cubicBezTo>
                <a:cubicBezTo>
                  <a:pt x="168744" y="70601"/>
                  <a:pt x="150198" y="89148"/>
                  <a:pt x="127354" y="89148"/>
                </a:cubicBezTo>
                <a:cubicBezTo>
                  <a:pt x="104510" y="89148"/>
                  <a:pt x="85964" y="70601"/>
                  <a:pt x="85964" y="47758"/>
                </a:cubicBezTo>
                <a:cubicBezTo>
                  <a:pt x="85964" y="24914"/>
                  <a:pt x="104510" y="6368"/>
                  <a:pt x="127354" y="6368"/>
                </a:cubicBezTo>
                <a:close/>
                <a:moveTo>
                  <a:pt x="38206" y="35022"/>
                </a:moveTo>
                <a:cubicBezTo>
                  <a:pt x="54021" y="35022"/>
                  <a:pt x="66861" y="47862"/>
                  <a:pt x="66861" y="63677"/>
                </a:cubicBezTo>
                <a:cubicBezTo>
                  <a:pt x="66861" y="79492"/>
                  <a:pt x="54021" y="92331"/>
                  <a:pt x="38206" y="92331"/>
                </a:cubicBezTo>
                <a:cubicBezTo>
                  <a:pt x="22391" y="92331"/>
                  <a:pt x="9552" y="79492"/>
                  <a:pt x="9552" y="63677"/>
                </a:cubicBezTo>
                <a:cubicBezTo>
                  <a:pt x="9552" y="47862"/>
                  <a:pt x="22391" y="35022"/>
                  <a:pt x="38206" y="35022"/>
                </a:cubicBezTo>
                <a:close/>
                <a:moveTo>
                  <a:pt x="0" y="165560"/>
                </a:moveTo>
                <a:cubicBezTo>
                  <a:pt x="0" y="137423"/>
                  <a:pt x="22804" y="114618"/>
                  <a:pt x="50942" y="114618"/>
                </a:cubicBezTo>
                <a:cubicBezTo>
                  <a:pt x="56036" y="114618"/>
                  <a:pt x="60971" y="115375"/>
                  <a:pt x="65627" y="116767"/>
                </a:cubicBezTo>
                <a:cubicBezTo>
                  <a:pt x="52533" y="131413"/>
                  <a:pt x="44574" y="150755"/>
                  <a:pt x="44574" y="171928"/>
                </a:cubicBezTo>
                <a:lnTo>
                  <a:pt x="44574" y="178295"/>
                </a:lnTo>
                <a:cubicBezTo>
                  <a:pt x="44574" y="182832"/>
                  <a:pt x="45529" y="187130"/>
                  <a:pt x="47240" y="191031"/>
                </a:cubicBezTo>
                <a:lnTo>
                  <a:pt x="12735" y="191031"/>
                </a:lnTo>
                <a:cubicBezTo>
                  <a:pt x="5691" y="191031"/>
                  <a:pt x="0" y="185340"/>
                  <a:pt x="0" y="178295"/>
                </a:cubicBezTo>
                <a:lnTo>
                  <a:pt x="0" y="165560"/>
                </a:lnTo>
                <a:close/>
                <a:moveTo>
                  <a:pt x="207467" y="191031"/>
                </a:moveTo>
                <a:cubicBezTo>
                  <a:pt x="209179" y="187130"/>
                  <a:pt x="210134" y="182832"/>
                  <a:pt x="210134" y="178295"/>
                </a:cubicBezTo>
                <a:lnTo>
                  <a:pt x="210134" y="171928"/>
                </a:lnTo>
                <a:cubicBezTo>
                  <a:pt x="210134" y="150755"/>
                  <a:pt x="202174" y="131413"/>
                  <a:pt x="189081" y="116767"/>
                </a:cubicBezTo>
                <a:cubicBezTo>
                  <a:pt x="193737" y="115375"/>
                  <a:pt x="198672" y="114618"/>
                  <a:pt x="203766" y="114618"/>
                </a:cubicBezTo>
                <a:cubicBezTo>
                  <a:pt x="231903" y="114618"/>
                  <a:pt x="254708" y="137423"/>
                  <a:pt x="254708" y="165560"/>
                </a:cubicBezTo>
                <a:lnTo>
                  <a:pt x="254708" y="178295"/>
                </a:lnTo>
                <a:cubicBezTo>
                  <a:pt x="254708" y="185340"/>
                  <a:pt x="249016" y="191031"/>
                  <a:pt x="241972" y="191031"/>
                </a:cubicBezTo>
                <a:lnTo>
                  <a:pt x="207467" y="191031"/>
                </a:lnTo>
                <a:close/>
                <a:moveTo>
                  <a:pt x="187847" y="63677"/>
                </a:moveTo>
                <a:cubicBezTo>
                  <a:pt x="187847" y="47862"/>
                  <a:pt x="200686" y="35022"/>
                  <a:pt x="216501" y="35022"/>
                </a:cubicBezTo>
                <a:cubicBezTo>
                  <a:pt x="232316" y="35022"/>
                  <a:pt x="245156" y="47862"/>
                  <a:pt x="245156" y="63677"/>
                </a:cubicBezTo>
                <a:cubicBezTo>
                  <a:pt x="245156" y="79492"/>
                  <a:pt x="232316" y="92331"/>
                  <a:pt x="216501" y="92331"/>
                </a:cubicBezTo>
                <a:cubicBezTo>
                  <a:pt x="200686" y="92331"/>
                  <a:pt x="187847" y="79492"/>
                  <a:pt x="187847" y="63677"/>
                </a:cubicBezTo>
                <a:close/>
                <a:moveTo>
                  <a:pt x="63677" y="171928"/>
                </a:moveTo>
                <a:cubicBezTo>
                  <a:pt x="63677" y="136746"/>
                  <a:pt x="92172" y="108251"/>
                  <a:pt x="127354" y="108251"/>
                </a:cubicBezTo>
                <a:cubicBezTo>
                  <a:pt x="162535" y="108251"/>
                  <a:pt x="191031" y="136746"/>
                  <a:pt x="191031" y="171928"/>
                </a:cubicBezTo>
                <a:lnTo>
                  <a:pt x="191031" y="178295"/>
                </a:lnTo>
                <a:cubicBezTo>
                  <a:pt x="191031" y="185340"/>
                  <a:pt x="185340" y="191031"/>
                  <a:pt x="178295" y="191031"/>
                </a:cubicBezTo>
                <a:lnTo>
                  <a:pt x="76412" y="191031"/>
                </a:lnTo>
                <a:cubicBezTo>
                  <a:pt x="69368" y="191031"/>
                  <a:pt x="63677" y="185340"/>
                  <a:pt x="63677" y="178295"/>
                </a:cubicBezTo>
                <a:lnTo>
                  <a:pt x="63677" y="171928"/>
                </a:lnTo>
                <a:close/>
              </a:path>
            </a:pathLst>
          </a:custGeom>
          <a:solidFill>
            <a:srgbClr val="8C3B3B"/>
          </a:solidFill>
          <a:ln/>
        </p:spPr>
      </p:sp>
      <p:sp>
        <p:nvSpPr>
          <p:cNvPr id="39" name="Text 37"/>
          <p:cNvSpPr/>
          <p:nvPr/>
        </p:nvSpPr>
        <p:spPr>
          <a:xfrm>
            <a:off x="8134721" y="5890111"/>
            <a:ext cx="3481003" cy="1698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936" b="1" dirty="0">
                <a:solidFill>
                  <a:srgbClr val="8C3B3B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El guía laico</a:t>
            </a:r>
            <a:r>
              <a:rPr lang="en-US" sz="936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 expresa la participación del pueblo sacerdotal</a:t>
            </a:r>
            <a:endParaRPr lang="en-US" sz="1600" dirty="0"/>
          </a:p>
        </p:txBody>
      </p:sp>
      <p:sp>
        <p:nvSpPr>
          <p:cNvPr id="40" name="Text 38"/>
          <p:cNvSpPr/>
          <p:nvPr/>
        </p:nvSpPr>
        <p:spPr>
          <a:xfrm>
            <a:off x="509415" y="6263682"/>
            <a:ext cx="11207131" cy="20376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07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Esta diferenciación no es jerarquía de dignidad, sino </a:t>
            </a:r>
            <a:r>
              <a:rPr lang="en-US" sz="1070" b="1" dirty="0">
                <a:solidFill>
                  <a:srgbClr val="C5A575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distinción de ministerios dentro del único sacerdocio de Cristo</a:t>
            </a:r>
            <a:r>
              <a:rPr lang="en-US" sz="1070" dirty="0">
                <a:solidFill>
                  <a:srgbClr val="E8E6E1"/>
                </a:solidFill>
                <a:latin typeface="LXGW Bright" pitchFamily="34" charset="0"/>
                <a:ea typeface="LXGW Bright" pitchFamily="34" charset="-122"/>
                <a:cs typeface="LXGW Bright" pitchFamily="34" charset="-120"/>
              </a:rPr>
              <a:t>.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ustom Theme">
  <a:themeElements>
    <a:clrScheme name="Custom">
      <a:dk1>
        <a:srgbClr val="000000"/>
      </a:dk1>
      <a:lt1>
        <a:srgbClr val="FFFFFF"/>
      </a:lt1>
      <a:dk2>
        <a:srgbClr val="333333"/>
      </a:dk2>
      <a:lt2>
        <a:srgbClr val="EEEEEE"/>
      </a:lt2>
      <a:accent1>
        <a:srgbClr val="8DAAC2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3002</Words>
  <Application>Microsoft Macintosh PowerPoint</Application>
  <PresentationFormat>Panorámica</PresentationFormat>
  <Paragraphs>424</Paragraphs>
  <Slides>18</Slides>
  <Notes>18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24" baseType="lpstr">
      <vt:lpstr>Calibri</vt:lpstr>
      <vt:lpstr>LXGW Bright</vt:lpstr>
      <vt:lpstr>微软雅黑</vt:lpstr>
      <vt:lpstr>Arial</vt:lpstr>
      <vt:lpstr>Oranienbaum</vt:lpstr>
      <vt:lpstr>Custom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Moonshot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CELEBRACIÓN DEL TRIDUO PASCUAL EN AUSENCIA DE PRESBÍTERO</dc:title>
  <dc:subject>CELEBRACIÓN DEL TRIDUO PASCUAL EN AUSENCIA DE PRESBÍTERO</dc:subject>
  <dc:creator>Kimi</dc:creator>
  <cp:lastModifiedBy>Usuario de Microsoft Office</cp:lastModifiedBy>
  <cp:revision>11</cp:revision>
  <dcterms:created xsi:type="dcterms:W3CDTF">2026-03-10T21:45:41Z</dcterms:created>
  <dcterms:modified xsi:type="dcterms:W3CDTF">2026-03-20T02:18:13Z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IGC">
    <vt:lpwstr>{"Label":"CELEBRACIÓN DEL TRIDUO PASCUAL EN AUSENCIA DE PRESBÍTERO","ContentProducer":"001191110108MACG2KBH8F10000","ProduceID":"19cd9b1c-def2-80c0-8000-0000927f6e2f","ReservedCode1":"","ContentPropagator":"001191110108MACG2KBH8F20000","PropagateID":"19cd</vt:lpwstr>
  </property>
</Properties>
</file>